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7" r:id="rId2"/>
    <p:sldId id="298" r:id="rId3"/>
    <p:sldId id="281" r:id="rId4"/>
    <p:sldId id="258" r:id="rId5"/>
    <p:sldId id="294" r:id="rId6"/>
    <p:sldId id="295" r:id="rId7"/>
    <p:sldId id="259" r:id="rId8"/>
    <p:sldId id="299" r:id="rId9"/>
    <p:sldId id="300" r:id="rId10"/>
    <p:sldId id="260" r:id="rId11"/>
    <p:sldId id="283" r:id="rId12"/>
    <p:sldId id="264" r:id="rId13"/>
    <p:sldId id="261" r:id="rId14"/>
    <p:sldId id="265" r:id="rId15"/>
    <p:sldId id="276" r:id="rId16"/>
    <p:sldId id="268" r:id="rId17"/>
    <p:sldId id="301" r:id="rId18"/>
    <p:sldId id="269" r:id="rId19"/>
    <p:sldId id="291" r:id="rId20"/>
    <p:sldId id="296" r:id="rId21"/>
    <p:sldId id="275" r:id="rId22"/>
  </p:sldIdLst>
  <p:sldSz cx="9144000" cy="6858000" type="screen4x3"/>
  <p:notesSz cx="6858000" cy="9144000"/>
  <p:defaultTextStyle>
    <a:defPPr>
      <a:defRPr lang="zh-CN"/>
    </a:defPPr>
    <a:lvl1pPr algn="l" rtl="0" fontAlgn="base">
      <a:spcBef>
        <a:spcPct val="0"/>
      </a:spcBef>
      <a:spcAft>
        <a:spcPct val="0"/>
      </a:spcAft>
      <a:defRPr sz="32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sz="32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sz="32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sz="32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sz="3200" kern="1200">
        <a:solidFill>
          <a:schemeClr val="tx1"/>
        </a:solidFill>
        <a:latin typeface="Times New Roman" pitchFamily="18" charset="0"/>
        <a:ea typeface="宋体" pitchFamily="2" charset="-122"/>
        <a:cs typeface="+mn-cs"/>
      </a:defRPr>
    </a:lvl5pPr>
    <a:lvl6pPr marL="2286000" algn="l" defTabSz="914400" rtl="0" eaLnBrk="1" latinLnBrk="0" hangingPunct="1">
      <a:defRPr sz="3200" kern="1200">
        <a:solidFill>
          <a:schemeClr val="tx1"/>
        </a:solidFill>
        <a:latin typeface="Times New Roman" pitchFamily="18" charset="0"/>
        <a:ea typeface="宋体" pitchFamily="2" charset="-122"/>
        <a:cs typeface="+mn-cs"/>
      </a:defRPr>
    </a:lvl6pPr>
    <a:lvl7pPr marL="2743200" algn="l" defTabSz="914400" rtl="0" eaLnBrk="1" latinLnBrk="0" hangingPunct="1">
      <a:defRPr sz="3200" kern="1200">
        <a:solidFill>
          <a:schemeClr val="tx1"/>
        </a:solidFill>
        <a:latin typeface="Times New Roman" pitchFamily="18" charset="0"/>
        <a:ea typeface="宋体" pitchFamily="2" charset="-122"/>
        <a:cs typeface="+mn-cs"/>
      </a:defRPr>
    </a:lvl7pPr>
    <a:lvl8pPr marL="3200400" algn="l" defTabSz="914400" rtl="0" eaLnBrk="1" latinLnBrk="0" hangingPunct="1">
      <a:defRPr sz="3200" kern="1200">
        <a:solidFill>
          <a:schemeClr val="tx1"/>
        </a:solidFill>
        <a:latin typeface="Times New Roman" pitchFamily="18" charset="0"/>
        <a:ea typeface="宋体" pitchFamily="2" charset="-122"/>
        <a:cs typeface="+mn-cs"/>
      </a:defRPr>
    </a:lvl8pPr>
    <a:lvl9pPr marL="3657600" algn="l" defTabSz="914400" rtl="0" eaLnBrk="1" latinLnBrk="0" hangingPunct="1">
      <a:defRPr sz="3200" kern="1200">
        <a:solidFill>
          <a:schemeClr val="tx1"/>
        </a:solidFill>
        <a:latin typeface="Times New Roman" pitchFamily="18"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6600CC"/>
    <a:srgbClr val="800000"/>
    <a:srgbClr val="99FF33"/>
    <a:srgbClr val="FFCC00"/>
    <a:srgbClr val="FF9900"/>
    <a:srgbClr val="D60093"/>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807" autoAdjust="0"/>
  </p:normalViewPr>
  <p:slideViewPr>
    <p:cSldViewPr>
      <p:cViewPr varScale="1">
        <p:scale>
          <a:sx n="41" d="100"/>
          <a:sy n="41" d="100"/>
        </p:scale>
        <p:origin x="-1314"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E3E01EFE-2ED1-476D-B852-A13179707BBF}" type="slidenum">
              <a:rPr lang="en-US" altLang="zh-CN"/>
              <a:pPr>
                <a:defRPr/>
              </a:pPr>
              <a:t>‹#›</a:t>
            </a:fld>
            <a:endParaRPr lang="en-US" altLang="zh-CN"/>
          </a:p>
        </p:txBody>
      </p:sp>
    </p:spTree>
    <p:extLst>
      <p:ext uri="{BB962C8B-B14F-4D97-AF65-F5344CB8AC3E}">
        <p14:creationId xmlns:p14="http://schemas.microsoft.com/office/powerpoint/2010/main" val="36934650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445DD7CC-EFD2-4BD4-B97F-79721A143433}" type="slidenum">
              <a:rPr lang="en-US" altLang="zh-CN"/>
              <a:pPr>
                <a:defRPr/>
              </a:pPr>
              <a:t>‹#›</a:t>
            </a:fld>
            <a:endParaRPr lang="en-US" altLang="zh-CN"/>
          </a:p>
        </p:txBody>
      </p:sp>
    </p:spTree>
    <p:extLst>
      <p:ext uri="{BB962C8B-B14F-4D97-AF65-F5344CB8AC3E}">
        <p14:creationId xmlns:p14="http://schemas.microsoft.com/office/powerpoint/2010/main" val="1380288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A7E1E922-4214-4F12-A18C-C9581D0CB503}" type="slidenum">
              <a:rPr lang="en-US" altLang="zh-CN"/>
              <a:pPr>
                <a:defRPr/>
              </a:pPr>
              <a:t>‹#›</a:t>
            </a:fld>
            <a:endParaRPr lang="en-US" altLang="zh-CN"/>
          </a:p>
        </p:txBody>
      </p:sp>
    </p:spTree>
    <p:extLst>
      <p:ext uri="{BB962C8B-B14F-4D97-AF65-F5344CB8AC3E}">
        <p14:creationId xmlns:p14="http://schemas.microsoft.com/office/powerpoint/2010/main" val="1802706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9EA26A9E-24D0-423A-ABE0-4400A3283556}" type="slidenum">
              <a:rPr lang="en-US" altLang="zh-CN"/>
              <a:pPr>
                <a:defRPr/>
              </a:pPr>
              <a:t>‹#›</a:t>
            </a:fld>
            <a:endParaRPr lang="en-US" altLang="zh-CN"/>
          </a:p>
        </p:txBody>
      </p:sp>
    </p:spTree>
    <p:extLst>
      <p:ext uri="{BB962C8B-B14F-4D97-AF65-F5344CB8AC3E}">
        <p14:creationId xmlns:p14="http://schemas.microsoft.com/office/powerpoint/2010/main" val="3236046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10EB539-6B10-435C-A78A-DE3CC2075A96}" type="slidenum">
              <a:rPr lang="en-US" altLang="zh-CN"/>
              <a:pPr>
                <a:defRPr/>
              </a:pPr>
              <a:t>‹#›</a:t>
            </a:fld>
            <a:endParaRPr lang="en-US" altLang="zh-CN"/>
          </a:p>
        </p:txBody>
      </p:sp>
    </p:spTree>
    <p:extLst>
      <p:ext uri="{BB962C8B-B14F-4D97-AF65-F5344CB8AC3E}">
        <p14:creationId xmlns:p14="http://schemas.microsoft.com/office/powerpoint/2010/main" val="7981404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AA4751CA-F830-4C39-8533-C193EEE0FAA3}" type="slidenum">
              <a:rPr lang="en-US" altLang="zh-CN"/>
              <a:pPr>
                <a:defRPr/>
              </a:pPr>
              <a:t>‹#›</a:t>
            </a:fld>
            <a:endParaRPr lang="en-US" altLang="zh-CN"/>
          </a:p>
        </p:txBody>
      </p:sp>
    </p:spTree>
    <p:extLst>
      <p:ext uri="{BB962C8B-B14F-4D97-AF65-F5344CB8AC3E}">
        <p14:creationId xmlns:p14="http://schemas.microsoft.com/office/powerpoint/2010/main" val="194774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AF0DB5EE-3829-4FBE-9618-1478863DEDD4}" type="slidenum">
              <a:rPr lang="en-US" altLang="zh-CN"/>
              <a:pPr>
                <a:defRPr/>
              </a:pPr>
              <a:t>‹#›</a:t>
            </a:fld>
            <a:endParaRPr lang="en-US" altLang="zh-CN"/>
          </a:p>
        </p:txBody>
      </p:sp>
    </p:spTree>
    <p:extLst>
      <p:ext uri="{BB962C8B-B14F-4D97-AF65-F5344CB8AC3E}">
        <p14:creationId xmlns:p14="http://schemas.microsoft.com/office/powerpoint/2010/main" val="490227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98A48395-7359-4B92-A48B-880EB251E8F8}" type="slidenum">
              <a:rPr lang="en-US" altLang="zh-CN"/>
              <a:pPr>
                <a:defRPr/>
              </a:pPr>
              <a:t>‹#›</a:t>
            </a:fld>
            <a:endParaRPr lang="en-US" altLang="zh-CN"/>
          </a:p>
        </p:txBody>
      </p:sp>
    </p:spTree>
    <p:extLst>
      <p:ext uri="{BB962C8B-B14F-4D97-AF65-F5344CB8AC3E}">
        <p14:creationId xmlns:p14="http://schemas.microsoft.com/office/powerpoint/2010/main" val="1011054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57040B9F-4EDD-4871-A912-FA5BA9E91E2F}" type="slidenum">
              <a:rPr lang="en-US" altLang="zh-CN"/>
              <a:pPr>
                <a:defRPr/>
              </a:pPr>
              <a:t>‹#›</a:t>
            </a:fld>
            <a:endParaRPr lang="en-US" altLang="zh-CN"/>
          </a:p>
        </p:txBody>
      </p:sp>
    </p:spTree>
    <p:extLst>
      <p:ext uri="{BB962C8B-B14F-4D97-AF65-F5344CB8AC3E}">
        <p14:creationId xmlns:p14="http://schemas.microsoft.com/office/powerpoint/2010/main" val="25775600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918BBF11-18E0-404E-9F25-E60291C7B146}" type="slidenum">
              <a:rPr lang="en-US" altLang="zh-CN"/>
              <a:pPr>
                <a:defRPr/>
              </a:pPr>
              <a:t>‹#›</a:t>
            </a:fld>
            <a:endParaRPr lang="en-US" altLang="zh-CN"/>
          </a:p>
        </p:txBody>
      </p:sp>
    </p:spTree>
    <p:extLst>
      <p:ext uri="{BB962C8B-B14F-4D97-AF65-F5344CB8AC3E}">
        <p14:creationId xmlns:p14="http://schemas.microsoft.com/office/powerpoint/2010/main" val="1759313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551041D4-9864-4C83-95E9-583999BB7E39}" type="slidenum">
              <a:rPr lang="en-US" altLang="zh-CN"/>
              <a:pPr>
                <a:defRPr/>
              </a:pPr>
              <a:t>‹#›</a:t>
            </a:fld>
            <a:endParaRPr lang="en-US" altLang="zh-CN"/>
          </a:p>
        </p:txBody>
      </p:sp>
    </p:spTree>
    <p:extLst>
      <p:ext uri="{BB962C8B-B14F-4D97-AF65-F5344CB8AC3E}">
        <p14:creationId xmlns:p14="http://schemas.microsoft.com/office/powerpoint/2010/main" val="3069105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E39FAB8F-DDA2-431E-87A9-8D77A8A85FE9}"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23.jpeg"/></Relationships>
</file>

<file path=ppt/slides/_rels/slide21.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7890" name="WordArt 4"/>
          <p:cNvSpPr>
            <a:spLocks noChangeArrowheads="1" noChangeShapeType="1" noTextEdit="1"/>
          </p:cNvSpPr>
          <p:nvPr/>
        </p:nvSpPr>
        <p:spPr bwMode="auto">
          <a:xfrm>
            <a:off x="2195513" y="4581525"/>
            <a:ext cx="4608512" cy="1798638"/>
          </a:xfrm>
          <a:prstGeom prst="rect">
            <a:avLst/>
          </a:prstGeom>
        </p:spPr>
        <p:txBody>
          <a:bodyPr wrap="none" fromWordArt="1">
            <a:prstTxWarp prst="textWave4">
              <a:avLst>
                <a:gd name="adj1" fmla="val 6250"/>
                <a:gd name="adj2" fmla="val 356"/>
              </a:avLst>
            </a:prstTxWarp>
          </a:bodyPr>
          <a:lstStyle/>
          <a:p>
            <a:pPr algn="ctr"/>
            <a:r>
              <a:rPr lang="en-US" altLang="zh-CN" sz="4000" b="1" kern="10">
                <a:ln w="9525">
                  <a:solidFill>
                    <a:schemeClr val="tx1"/>
                  </a:solidFill>
                  <a:round/>
                  <a:headEnd/>
                  <a:tailEnd/>
                </a:ln>
                <a:solidFill>
                  <a:srgbClr val="FF3300"/>
                </a:solidFill>
                <a:latin typeface="Arial"/>
                <a:cs typeface="Arial"/>
              </a:rPr>
              <a:t>Unit 5 </a:t>
            </a:r>
          </a:p>
          <a:p>
            <a:pPr algn="ctr"/>
            <a:r>
              <a:rPr lang="en-US" altLang="zh-CN" sz="4000" b="1" kern="10">
                <a:ln w="9525">
                  <a:solidFill>
                    <a:schemeClr val="tx1"/>
                  </a:solidFill>
                  <a:round/>
                  <a:headEnd/>
                  <a:tailEnd/>
                </a:ln>
                <a:solidFill>
                  <a:srgbClr val="FF3300"/>
                </a:solidFill>
                <a:latin typeface="Arial"/>
                <a:cs typeface="Arial"/>
              </a:rPr>
              <a:t>Do you want to </a:t>
            </a:r>
          </a:p>
          <a:p>
            <a:pPr algn="ctr"/>
            <a:r>
              <a:rPr lang="en-US" altLang="zh-CN" sz="4000" b="1" kern="10">
                <a:ln w="9525">
                  <a:solidFill>
                    <a:schemeClr val="tx1"/>
                  </a:solidFill>
                  <a:round/>
                  <a:headEnd/>
                  <a:tailEnd/>
                </a:ln>
                <a:solidFill>
                  <a:srgbClr val="FF3300"/>
                </a:solidFill>
                <a:latin typeface="Arial"/>
                <a:cs typeface="Arial"/>
              </a:rPr>
              <a:t>watch a game show?</a:t>
            </a:r>
            <a:endParaRPr lang="zh-CN" altLang="en-US" sz="4000" b="1" kern="10">
              <a:ln w="9525">
                <a:solidFill>
                  <a:schemeClr val="tx1"/>
                </a:solidFill>
                <a:round/>
                <a:headEnd/>
                <a:tailEnd/>
              </a:ln>
              <a:solidFill>
                <a:srgbClr val="FF3300"/>
              </a:solidFill>
              <a:latin typeface="Arial"/>
              <a:cs typeface="Arial"/>
            </a:endParaRPr>
          </a:p>
        </p:txBody>
      </p:sp>
      <p:pic>
        <p:nvPicPr>
          <p:cNvPr id="37892" name="Picture 4" descr="11120608_234337640000_2"/>
          <p:cNvPicPr>
            <a:picLocks noChangeAspect="1" noChangeArrowheads="1"/>
          </p:cNvPicPr>
          <p:nvPr/>
        </p:nvPicPr>
        <p:blipFill>
          <a:blip r:embed="rId3">
            <a:extLst>
              <a:ext uri="{28A0092B-C50C-407E-A947-70E740481C1C}">
                <a14:useLocalDpi xmlns:a14="http://schemas.microsoft.com/office/drawing/2010/main" val="0"/>
              </a:ext>
            </a:extLst>
          </a:blip>
          <a:srcRect b="9053"/>
          <a:stretch>
            <a:fillRect/>
          </a:stretch>
        </p:blipFill>
        <p:spPr bwMode="auto">
          <a:xfrm>
            <a:off x="1350963" y="333375"/>
            <a:ext cx="6605587" cy="40068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8" name="Rectangle 12"/>
          <p:cNvSpPr>
            <a:spLocks noChangeArrowheads="1"/>
          </p:cNvSpPr>
          <p:nvPr/>
        </p:nvSpPr>
        <p:spPr bwMode="auto">
          <a:xfrm>
            <a:off x="539750" y="1268413"/>
            <a:ext cx="8316913" cy="537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nSpc>
                <a:spcPct val="120000"/>
              </a:lnSpc>
            </a:pPr>
            <a:r>
              <a:rPr lang="en-US" altLang="zh-CN" sz="3400" b="1">
                <a:cs typeface="Times New Roman" pitchFamily="18" charset="0"/>
              </a:rPr>
              <a:t>The name of the movie: ______________</a:t>
            </a:r>
          </a:p>
          <a:p>
            <a:pPr>
              <a:lnSpc>
                <a:spcPct val="120000"/>
              </a:lnSpc>
            </a:pPr>
            <a:r>
              <a:rPr lang="en-US" altLang="zh-CN" sz="3400" b="1">
                <a:cs typeface="Times New Roman" pitchFamily="18" charset="0"/>
              </a:rPr>
              <a:t>The kind of the movie:  _______________</a:t>
            </a:r>
          </a:p>
          <a:p>
            <a:pPr>
              <a:lnSpc>
                <a:spcPct val="120000"/>
              </a:lnSpc>
            </a:pPr>
            <a:r>
              <a:rPr lang="en-US" altLang="zh-CN" sz="3400" b="1">
                <a:cs typeface="Times New Roman" pitchFamily="18" charset="0"/>
              </a:rPr>
              <a:t>What the movie is about:</a:t>
            </a:r>
          </a:p>
          <a:p>
            <a:pPr>
              <a:lnSpc>
                <a:spcPct val="120000"/>
              </a:lnSpc>
            </a:pPr>
            <a:r>
              <a:rPr lang="en-US" altLang="zh-CN" sz="3400" b="1">
                <a:cs typeface="Times New Roman" pitchFamily="18" charset="0"/>
              </a:rPr>
              <a:t>___________________________________</a:t>
            </a:r>
          </a:p>
          <a:p>
            <a:pPr>
              <a:lnSpc>
                <a:spcPct val="110000"/>
              </a:lnSpc>
            </a:pPr>
            <a:r>
              <a:rPr lang="en-US" altLang="zh-CN" sz="3400" b="1">
                <a:cs typeface="Times New Roman" pitchFamily="18" charset="0"/>
              </a:rPr>
              <a:t>___________________________________</a:t>
            </a:r>
          </a:p>
          <a:p>
            <a:pPr>
              <a:lnSpc>
                <a:spcPct val="110000"/>
              </a:lnSpc>
            </a:pPr>
            <a:r>
              <a:rPr lang="en-US" altLang="zh-CN" sz="3400" b="1">
                <a:cs typeface="Times New Roman" pitchFamily="18" charset="0"/>
              </a:rPr>
              <a:t>___________________________________ </a:t>
            </a:r>
          </a:p>
          <a:p>
            <a:pPr>
              <a:lnSpc>
                <a:spcPct val="110000"/>
              </a:lnSpc>
            </a:pPr>
            <a:r>
              <a:rPr lang="en-US" altLang="zh-CN" sz="3400" b="1">
                <a:cs typeface="Times New Roman" pitchFamily="18" charset="0"/>
              </a:rPr>
              <a:t>___________________________________</a:t>
            </a:r>
          </a:p>
          <a:p>
            <a:pPr>
              <a:lnSpc>
                <a:spcPct val="110000"/>
              </a:lnSpc>
            </a:pPr>
            <a:r>
              <a:rPr lang="en-US" altLang="zh-CN" sz="3400" b="1">
                <a:cs typeface="Times New Roman" pitchFamily="18" charset="0"/>
              </a:rPr>
              <a:t>What you think of the movie/star: </a:t>
            </a:r>
          </a:p>
          <a:p>
            <a:pPr>
              <a:lnSpc>
                <a:spcPct val="110000"/>
              </a:lnSpc>
            </a:pPr>
            <a:r>
              <a:rPr lang="en-US" altLang="zh-CN" sz="3400" b="1">
                <a:cs typeface="Times New Roman" pitchFamily="18" charset="0"/>
              </a:rPr>
              <a:t>____________________</a:t>
            </a:r>
            <a:endParaRPr lang="zh-CN" altLang="en-US" sz="3400" b="1">
              <a:cs typeface="Times New Roman" pitchFamily="18" charset="0"/>
            </a:endParaRPr>
          </a:p>
        </p:txBody>
      </p:sp>
      <p:sp>
        <p:nvSpPr>
          <p:cNvPr id="6149" name="Text Box 5"/>
          <p:cNvSpPr txBox="1">
            <a:spLocks noChangeArrowheads="1"/>
          </p:cNvSpPr>
          <p:nvPr/>
        </p:nvSpPr>
        <p:spPr bwMode="auto">
          <a:xfrm>
            <a:off x="5111750" y="1347788"/>
            <a:ext cx="342106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400" b="1" i="1">
                <a:solidFill>
                  <a:srgbClr val="0070C0"/>
                </a:solidFill>
                <a:cs typeface="Times New Roman" pitchFamily="18" charset="0"/>
              </a:rPr>
              <a:t>The Lion King</a:t>
            </a:r>
          </a:p>
        </p:txBody>
      </p:sp>
      <p:sp>
        <p:nvSpPr>
          <p:cNvPr id="6152" name="Text Box 8"/>
          <p:cNvSpPr txBox="1">
            <a:spLocks noChangeArrowheads="1"/>
          </p:cNvSpPr>
          <p:nvPr/>
        </p:nvSpPr>
        <p:spPr bwMode="auto">
          <a:xfrm>
            <a:off x="5003800" y="1955800"/>
            <a:ext cx="237648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400" b="1">
                <a:solidFill>
                  <a:srgbClr val="0070C0"/>
                </a:solidFill>
                <a:cs typeface="Times New Roman" pitchFamily="18" charset="0"/>
              </a:rPr>
              <a:t>Cartoon</a:t>
            </a:r>
          </a:p>
        </p:txBody>
      </p:sp>
      <p:sp>
        <p:nvSpPr>
          <p:cNvPr id="10" name="Text Box 5"/>
          <p:cNvSpPr txBox="1">
            <a:spLocks noChangeArrowheads="1"/>
          </p:cNvSpPr>
          <p:nvPr/>
        </p:nvSpPr>
        <p:spPr bwMode="auto">
          <a:xfrm>
            <a:off x="684213" y="3141663"/>
            <a:ext cx="7632700" cy="237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10000"/>
              </a:lnSpc>
            </a:pPr>
            <a:r>
              <a:rPr lang="en-US" altLang="zh-CN" sz="3400" b="1">
                <a:solidFill>
                  <a:srgbClr val="0070C0"/>
                </a:solidFill>
                <a:cs typeface="Times New Roman" pitchFamily="18" charset="0"/>
              </a:rPr>
              <a:t>Simba’s father was the king. But his uncle, Scar killed his father. When Simba grew up, he came back to the forest and became the true king.   </a:t>
            </a:r>
          </a:p>
        </p:txBody>
      </p:sp>
      <p:sp>
        <p:nvSpPr>
          <p:cNvPr id="13318" name="Rectangle 12"/>
          <p:cNvSpPr>
            <a:spLocks noChangeArrowheads="1"/>
          </p:cNvSpPr>
          <p:nvPr/>
        </p:nvSpPr>
        <p:spPr bwMode="auto">
          <a:xfrm>
            <a:off x="1258888" y="260350"/>
            <a:ext cx="7740650" cy="9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zh-CN" b="1">
                <a:solidFill>
                  <a:srgbClr val="CC00FF"/>
                </a:solidFill>
                <a:latin typeface="Arial" pitchFamily="34" charset="0"/>
                <a:cs typeface="Times New Roman" pitchFamily="18" charset="0"/>
              </a:rPr>
              <a:t>Write notes for your own movie review. </a:t>
            </a:r>
            <a:endParaRPr lang="zh-CN" altLang="en-US" b="1">
              <a:solidFill>
                <a:srgbClr val="CC00FF"/>
              </a:solidFill>
              <a:latin typeface="Arial" pitchFamily="34" charset="0"/>
              <a:cs typeface="Times New Roman" pitchFamily="18" charset="0"/>
            </a:endParaRPr>
          </a:p>
        </p:txBody>
      </p:sp>
      <p:sp>
        <p:nvSpPr>
          <p:cNvPr id="9" name="Text Box 8"/>
          <p:cNvSpPr txBox="1">
            <a:spLocks noChangeArrowheads="1"/>
          </p:cNvSpPr>
          <p:nvPr/>
        </p:nvSpPr>
        <p:spPr bwMode="auto">
          <a:xfrm>
            <a:off x="611188" y="6021388"/>
            <a:ext cx="6408737"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400" b="1">
                <a:solidFill>
                  <a:srgbClr val="0070C0"/>
                </a:solidFill>
                <a:cs typeface="Times New Roman" pitchFamily="18" charset="0"/>
              </a:rPr>
              <a:t>It was fantastic. </a:t>
            </a:r>
          </a:p>
        </p:txBody>
      </p:sp>
      <p:pic>
        <p:nvPicPr>
          <p:cNvPr id="13321" name="Picture 9" descr="writ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84188"/>
            <a:ext cx="1331913" cy="1117600"/>
          </a:xfrm>
          <a:prstGeom prst="rect">
            <a:avLst/>
          </a:prstGeom>
          <a:noFill/>
          <a:extLst>
            <a:ext uri="{909E8E84-426E-40DD-AFC4-6F175D3DCCD1}">
              <a14:hiddenFill xmlns:a14="http://schemas.microsoft.com/office/drawing/2010/main">
                <a:solidFill>
                  <a:srgbClr val="FFFFFF"/>
                </a:solidFill>
              </a14:hiddenFill>
            </a:ext>
          </a:extLst>
        </p:spPr>
      </p:pic>
      <p:pic>
        <p:nvPicPr>
          <p:cNvPr id="13322" name="Picture 7" descr="http://t3.baidu.com/it/u=1964272742,3866561386&amp;fm=23&amp;gp=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24750" y="1989138"/>
            <a:ext cx="1433513"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3" name="Oval 2"/>
          <p:cNvSpPr>
            <a:spLocks noChangeArrowheads="1"/>
          </p:cNvSpPr>
          <p:nvPr/>
        </p:nvSpPr>
        <p:spPr bwMode="auto">
          <a:xfrm>
            <a:off x="179388" y="0"/>
            <a:ext cx="790575" cy="514350"/>
          </a:xfrm>
          <a:prstGeom prst="ellipse">
            <a:avLst/>
          </a:prstGeom>
          <a:solidFill>
            <a:srgbClr val="FFFF00"/>
          </a:solidFill>
          <a:ln w="9525">
            <a:solidFill>
              <a:schemeClr val="tx1"/>
            </a:solidFill>
            <a:round/>
            <a:headEnd/>
            <a:tailEnd/>
          </a:ln>
        </p:spPr>
        <p:txBody>
          <a:bodyPr wrap="none" anchor="ctr"/>
          <a:lstStyle/>
          <a:p>
            <a:pPr algn="ctr"/>
            <a:r>
              <a:rPr lang="en-US" altLang="zh-CN" sz="3400" b="1"/>
              <a:t>3b</a:t>
            </a: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13321"/>
                                        </p:tgtEl>
                                        <p:attrNameLst>
                                          <p:attrName>style.visibility</p:attrName>
                                        </p:attrNameLst>
                                      </p:cBhvr>
                                      <p:to>
                                        <p:strVal val="visible"/>
                                      </p:to>
                                    </p:set>
                                    <p:anim calcmode="lin" valueType="num">
                                      <p:cBhvr>
                                        <p:cTn id="7" dur="500" fill="hold"/>
                                        <p:tgtEl>
                                          <p:spTgt spid="13321"/>
                                        </p:tgtEl>
                                        <p:attrNameLst>
                                          <p:attrName>ppt_w</p:attrName>
                                        </p:attrNameLst>
                                      </p:cBhvr>
                                      <p:tavLst>
                                        <p:tav tm="0">
                                          <p:val>
                                            <p:fltVal val="0"/>
                                          </p:val>
                                        </p:tav>
                                        <p:tav tm="100000">
                                          <p:val>
                                            <p:strVal val="#ppt_w"/>
                                          </p:val>
                                        </p:tav>
                                      </p:tavLst>
                                    </p:anim>
                                    <p:anim calcmode="lin" valueType="num">
                                      <p:cBhvr>
                                        <p:cTn id="8" dur="500" fill="hold"/>
                                        <p:tgtEl>
                                          <p:spTgt spid="13321"/>
                                        </p:tgtEl>
                                        <p:attrNameLst>
                                          <p:attrName>ppt_h</p:attrName>
                                        </p:attrNameLst>
                                      </p:cBhvr>
                                      <p:tavLst>
                                        <p:tav tm="0">
                                          <p:val>
                                            <p:fltVal val="0"/>
                                          </p:val>
                                        </p:tav>
                                        <p:tav tm="100000">
                                          <p:val>
                                            <p:strVal val="#ppt_h"/>
                                          </p:val>
                                        </p:tav>
                                      </p:tavLst>
                                    </p:anim>
                                    <p:anim calcmode="lin" valueType="num">
                                      <p:cBhvr>
                                        <p:cTn id="9" dur="500" fill="hold"/>
                                        <p:tgtEl>
                                          <p:spTgt spid="13321"/>
                                        </p:tgtEl>
                                        <p:attrNameLst>
                                          <p:attrName>style.rotation</p:attrName>
                                        </p:attrNameLst>
                                      </p:cBhvr>
                                      <p:tavLst>
                                        <p:tav tm="0">
                                          <p:val>
                                            <p:fltVal val="360"/>
                                          </p:val>
                                        </p:tav>
                                        <p:tav tm="100000">
                                          <p:val>
                                            <p:fltVal val="0"/>
                                          </p:val>
                                        </p:tav>
                                      </p:tavLst>
                                    </p:anim>
                                    <p:animEffect transition="in" filter="fade">
                                      <p:cBhvr>
                                        <p:cTn id="10" dur="500"/>
                                        <p:tgtEl>
                                          <p:spTgt spid="13321"/>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13323"/>
                                        </p:tgtEl>
                                        <p:attrNameLst>
                                          <p:attrName>style.visibility</p:attrName>
                                        </p:attrNameLst>
                                      </p:cBhvr>
                                      <p:to>
                                        <p:strVal val="visible"/>
                                      </p:to>
                                    </p:set>
                                    <p:anim calcmode="lin" valueType="num">
                                      <p:cBhvr>
                                        <p:cTn id="13" dur="500" fill="hold"/>
                                        <p:tgtEl>
                                          <p:spTgt spid="13323"/>
                                        </p:tgtEl>
                                        <p:attrNameLst>
                                          <p:attrName>ppt_w</p:attrName>
                                        </p:attrNameLst>
                                      </p:cBhvr>
                                      <p:tavLst>
                                        <p:tav tm="0">
                                          <p:val>
                                            <p:fltVal val="0"/>
                                          </p:val>
                                        </p:tav>
                                        <p:tav tm="100000">
                                          <p:val>
                                            <p:strVal val="#ppt_w"/>
                                          </p:val>
                                        </p:tav>
                                      </p:tavLst>
                                    </p:anim>
                                    <p:anim calcmode="lin" valueType="num">
                                      <p:cBhvr>
                                        <p:cTn id="14" dur="500" fill="hold"/>
                                        <p:tgtEl>
                                          <p:spTgt spid="13323"/>
                                        </p:tgtEl>
                                        <p:attrNameLst>
                                          <p:attrName>ppt_h</p:attrName>
                                        </p:attrNameLst>
                                      </p:cBhvr>
                                      <p:tavLst>
                                        <p:tav tm="0">
                                          <p:val>
                                            <p:fltVal val="0"/>
                                          </p:val>
                                        </p:tav>
                                        <p:tav tm="100000">
                                          <p:val>
                                            <p:strVal val="#ppt_h"/>
                                          </p:val>
                                        </p:tav>
                                      </p:tavLst>
                                    </p:anim>
                                    <p:anim calcmode="lin" valueType="num">
                                      <p:cBhvr>
                                        <p:cTn id="15" dur="500" fill="hold"/>
                                        <p:tgtEl>
                                          <p:spTgt spid="13323"/>
                                        </p:tgtEl>
                                        <p:attrNameLst>
                                          <p:attrName>style.rotation</p:attrName>
                                        </p:attrNameLst>
                                      </p:cBhvr>
                                      <p:tavLst>
                                        <p:tav tm="0">
                                          <p:val>
                                            <p:fltVal val="360"/>
                                          </p:val>
                                        </p:tav>
                                        <p:tav tm="100000">
                                          <p:val>
                                            <p:fltVal val="0"/>
                                          </p:val>
                                        </p:tav>
                                      </p:tavLst>
                                    </p:anim>
                                    <p:animEffect transition="in" filter="fade">
                                      <p:cBhvr>
                                        <p:cTn id="16" dur="500"/>
                                        <p:tgtEl>
                                          <p:spTgt spid="1332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13318"/>
                                        </p:tgtEl>
                                        <p:attrNameLst>
                                          <p:attrName>style.visibility</p:attrName>
                                        </p:attrNameLst>
                                      </p:cBhvr>
                                      <p:to>
                                        <p:strVal val="visible"/>
                                      </p:to>
                                    </p:set>
                                    <p:anim calcmode="lin" valueType="num">
                                      <p:cBhvr>
                                        <p:cTn id="21" dur="1000" fill="hold"/>
                                        <p:tgtEl>
                                          <p:spTgt spid="13318"/>
                                        </p:tgtEl>
                                        <p:attrNameLst>
                                          <p:attrName>ppt_w</p:attrName>
                                        </p:attrNameLst>
                                      </p:cBhvr>
                                      <p:tavLst>
                                        <p:tav tm="0">
                                          <p:val>
                                            <p:strVal val="#ppt_w+.3"/>
                                          </p:val>
                                        </p:tav>
                                        <p:tav tm="100000">
                                          <p:val>
                                            <p:strVal val="#ppt_w"/>
                                          </p:val>
                                        </p:tav>
                                      </p:tavLst>
                                    </p:anim>
                                    <p:anim calcmode="lin" valueType="num">
                                      <p:cBhvr>
                                        <p:cTn id="22" dur="1000" fill="hold"/>
                                        <p:tgtEl>
                                          <p:spTgt spid="13318"/>
                                        </p:tgtEl>
                                        <p:attrNameLst>
                                          <p:attrName>ppt_h</p:attrName>
                                        </p:attrNameLst>
                                      </p:cBhvr>
                                      <p:tavLst>
                                        <p:tav tm="0">
                                          <p:val>
                                            <p:strVal val="#ppt_h"/>
                                          </p:val>
                                        </p:tav>
                                        <p:tav tm="100000">
                                          <p:val>
                                            <p:strVal val="#ppt_h"/>
                                          </p:val>
                                        </p:tav>
                                      </p:tavLst>
                                    </p:anim>
                                    <p:animEffect transition="in" filter="fade">
                                      <p:cBhvr>
                                        <p:cTn id="23" dur="1000"/>
                                        <p:tgtEl>
                                          <p:spTgt spid="13318"/>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6" presetClass="entr" presetSubtype="26"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barn(inHorizontal)">
                                      <p:cBhvr>
                                        <p:cTn id="28" dur="500"/>
                                        <p:tgtEl>
                                          <p:spTgt spid="8"/>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2" fill="hold" nodeType="clickEffect">
                                  <p:stCondLst>
                                    <p:cond delay="0"/>
                                  </p:stCondLst>
                                  <p:childTnLst>
                                    <p:set>
                                      <p:cBhvr>
                                        <p:cTn id="32" dur="1" fill="hold">
                                          <p:stCondLst>
                                            <p:cond delay="0"/>
                                          </p:stCondLst>
                                        </p:cTn>
                                        <p:tgtEl>
                                          <p:spTgt spid="13322"/>
                                        </p:tgtEl>
                                        <p:attrNameLst>
                                          <p:attrName>style.visibility</p:attrName>
                                        </p:attrNameLst>
                                      </p:cBhvr>
                                      <p:to>
                                        <p:strVal val="visible"/>
                                      </p:to>
                                    </p:set>
                                    <p:anim calcmode="lin" valueType="num">
                                      <p:cBhvr additive="base">
                                        <p:cTn id="33" dur="500" fill="hold"/>
                                        <p:tgtEl>
                                          <p:spTgt spid="13322"/>
                                        </p:tgtEl>
                                        <p:attrNameLst>
                                          <p:attrName>ppt_x</p:attrName>
                                        </p:attrNameLst>
                                      </p:cBhvr>
                                      <p:tavLst>
                                        <p:tav tm="0">
                                          <p:val>
                                            <p:strVal val="1+#ppt_w/2"/>
                                          </p:val>
                                        </p:tav>
                                        <p:tav tm="100000">
                                          <p:val>
                                            <p:strVal val="#ppt_x"/>
                                          </p:val>
                                        </p:tav>
                                      </p:tavLst>
                                    </p:anim>
                                    <p:anim calcmode="lin" valueType="num">
                                      <p:cBhvr additive="base">
                                        <p:cTn id="34" dur="500" fill="hold"/>
                                        <p:tgtEl>
                                          <p:spTgt spid="13322"/>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4" presetClass="entr" presetSubtype="16" fill="hold" grpId="0" nodeType="clickEffect">
                                  <p:stCondLst>
                                    <p:cond delay="0"/>
                                  </p:stCondLst>
                                  <p:childTnLst>
                                    <p:set>
                                      <p:cBhvr>
                                        <p:cTn id="38" dur="1" fill="hold">
                                          <p:stCondLst>
                                            <p:cond delay="0"/>
                                          </p:stCondLst>
                                        </p:cTn>
                                        <p:tgtEl>
                                          <p:spTgt spid="6149"/>
                                        </p:tgtEl>
                                        <p:attrNameLst>
                                          <p:attrName>style.visibility</p:attrName>
                                        </p:attrNameLst>
                                      </p:cBhvr>
                                      <p:to>
                                        <p:strVal val="visible"/>
                                      </p:to>
                                    </p:set>
                                    <p:animEffect transition="in" filter="box(in)">
                                      <p:cBhvr>
                                        <p:cTn id="39" dur="500"/>
                                        <p:tgtEl>
                                          <p:spTgt spid="6149"/>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4" presetClass="entr" presetSubtype="16" fill="hold" grpId="0" nodeType="clickEffect">
                                  <p:stCondLst>
                                    <p:cond delay="0"/>
                                  </p:stCondLst>
                                  <p:childTnLst>
                                    <p:set>
                                      <p:cBhvr>
                                        <p:cTn id="43" dur="1" fill="hold">
                                          <p:stCondLst>
                                            <p:cond delay="0"/>
                                          </p:stCondLst>
                                        </p:cTn>
                                        <p:tgtEl>
                                          <p:spTgt spid="6152"/>
                                        </p:tgtEl>
                                        <p:attrNameLst>
                                          <p:attrName>style.visibility</p:attrName>
                                        </p:attrNameLst>
                                      </p:cBhvr>
                                      <p:to>
                                        <p:strVal val="visible"/>
                                      </p:to>
                                    </p:set>
                                    <p:animEffect transition="in" filter="box(in)">
                                      <p:cBhvr>
                                        <p:cTn id="44" dur="500"/>
                                        <p:tgtEl>
                                          <p:spTgt spid="6152"/>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4" presetClass="entr" presetSubtype="16"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box(in)">
                                      <p:cBhvr>
                                        <p:cTn id="49" dur="500"/>
                                        <p:tgtEl>
                                          <p:spTgt spid="10"/>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4" presetClass="entr" presetSubtype="16" fill="hold" grpId="0" nodeType="click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box(in)">
                                      <p:cBhvr>
                                        <p:cTn id="5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149" grpId="0"/>
      <p:bldP spid="6152" grpId="0"/>
      <p:bldP spid="10" grpId="0"/>
      <p:bldP spid="13318" grpId="0"/>
      <p:bldP spid="9" grpId="0"/>
      <p:bldP spid="1332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339" name="Rectangle 12"/>
          <p:cNvSpPr>
            <a:spLocks noChangeArrowheads="1"/>
          </p:cNvSpPr>
          <p:nvPr/>
        </p:nvSpPr>
        <p:spPr bwMode="auto">
          <a:xfrm>
            <a:off x="1403350" y="260350"/>
            <a:ext cx="698500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zh-CN" sz="3400" b="1">
                <a:solidFill>
                  <a:srgbClr val="CC00FF"/>
                </a:solidFill>
                <a:latin typeface="Arial" pitchFamily="34" charset="0"/>
                <a:cs typeface="Times New Roman" pitchFamily="18" charset="0"/>
              </a:rPr>
              <a:t>Write your movie review using the notes in 3b. </a:t>
            </a:r>
            <a:endParaRPr lang="zh-CN" altLang="en-US" sz="3400" b="1">
              <a:solidFill>
                <a:srgbClr val="CC00FF"/>
              </a:solidFill>
              <a:latin typeface="Arial" pitchFamily="34" charset="0"/>
              <a:cs typeface="Times New Roman" pitchFamily="18" charset="0"/>
            </a:endParaRPr>
          </a:p>
        </p:txBody>
      </p:sp>
      <p:sp>
        <p:nvSpPr>
          <p:cNvPr id="14343" name="Oval 2"/>
          <p:cNvSpPr>
            <a:spLocks noChangeArrowheads="1"/>
          </p:cNvSpPr>
          <p:nvPr/>
        </p:nvSpPr>
        <p:spPr bwMode="auto">
          <a:xfrm>
            <a:off x="468313" y="404813"/>
            <a:ext cx="898525" cy="801687"/>
          </a:xfrm>
          <a:prstGeom prst="ellipse">
            <a:avLst/>
          </a:prstGeom>
          <a:solidFill>
            <a:srgbClr val="FFFF00"/>
          </a:solidFill>
          <a:ln w="9525">
            <a:solidFill>
              <a:schemeClr val="tx1"/>
            </a:solidFill>
            <a:round/>
            <a:headEnd/>
            <a:tailEnd/>
          </a:ln>
        </p:spPr>
        <p:txBody>
          <a:bodyPr wrap="none" anchor="ctr"/>
          <a:lstStyle/>
          <a:p>
            <a:pPr algn="ctr"/>
            <a:r>
              <a:rPr lang="en-US" altLang="zh-CN" sz="4000" b="1"/>
              <a:t>3c</a:t>
            </a:r>
          </a:p>
        </p:txBody>
      </p:sp>
      <p:sp>
        <p:nvSpPr>
          <p:cNvPr id="8" name="Text Box 5"/>
          <p:cNvSpPr txBox="1">
            <a:spLocks noChangeArrowheads="1"/>
          </p:cNvSpPr>
          <p:nvPr/>
        </p:nvSpPr>
        <p:spPr bwMode="auto">
          <a:xfrm>
            <a:off x="539750" y="2133600"/>
            <a:ext cx="8208963"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38163" indent="-538163" eaLnBrk="0" hangingPunct="0">
              <a:defRPr sz="3200">
                <a:solidFill>
                  <a:schemeClr val="tx1"/>
                </a:solidFill>
                <a:latin typeface="Times New Roman" pitchFamily="18" charset="0"/>
                <a:ea typeface="宋体" pitchFamily="2" charset="-122"/>
              </a:defRPr>
            </a:lvl1pPr>
            <a:lvl2pPr marL="1003300" indent="-285750" eaLnBrk="0" hangingPunct="0">
              <a:defRPr sz="3200">
                <a:solidFill>
                  <a:schemeClr val="tx1"/>
                </a:solidFill>
                <a:latin typeface="Times New Roman" pitchFamily="18" charset="0"/>
                <a:ea typeface="宋体" pitchFamily="2" charset="-122"/>
              </a:defRPr>
            </a:lvl2pPr>
            <a:lvl3pPr marL="1411288" indent="-228600" eaLnBrk="0" hangingPunct="0">
              <a:defRPr sz="3200">
                <a:solidFill>
                  <a:schemeClr val="tx1"/>
                </a:solidFill>
                <a:latin typeface="Times New Roman" pitchFamily="18" charset="0"/>
                <a:ea typeface="宋体" pitchFamily="2" charset="-122"/>
              </a:defRPr>
            </a:lvl3pPr>
            <a:lvl4pPr marL="1819275" indent="-228600" eaLnBrk="0" hangingPunct="0">
              <a:defRPr sz="3200">
                <a:solidFill>
                  <a:schemeClr val="tx1"/>
                </a:solidFill>
                <a:latin typeface="Times New Roman" pitchFamily="18" charset="0"/>
                <a:ea typeface="宋体" pitchFamily="2" charset="-122"/>
              </a:defRPr>
            </a:lvl4pPr>
            <a:lvl5pPr marL="2227263" indent="-228600" eaLnBrk="0" hangingPunct="0">
              <a:defRPr sz="3200">
                <a:solidFill>
                  <a:schemeClr val="tx1"/>
                </a:solidFill>
                <a:latin typeface="Times New Roman" pitchFamily="18" charset="0"/>
                <a:ea typeface="宋体" pitchFamily="2" charset="-122"/>
              </a:defRPr>
            </a:lvl5pPr>
            <a:lvl6pPr marL="2684463"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3141663"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598863"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4056063"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20000"/>
              </a:lnSpc>
              <a:buFont typeface="Wingdings" pitchFamily="2" charset="2"/>
              <a:buBlip>
                <a:blip r:embed="rId3"/>
              </a:buBlip>
            </a:pPr>
            <a:r>
              <a:rPr lang="zh-CN" altLang="en-US" sz="3400" b="1">
                <a:latin typeface="Arial" pitchFamily="34" charset="0"/>
              </a:rPr>
              <a:t>本文为写自己所喜欢的电影的剧情回顾，因此，时态应用一般现在时态与一般过去时态；</a:t>
            </a:r>
          </a:p>
          <a:p>
            <a:pPr eaLnBrk="1" hangingPunct="1">
              <a:lnSpc>
                <a:spcPct val="120000"/>
              </a:lnSpc>
              <a:buFont typeface="Wingdings" pitchFamily="2" charset="2"/>
              <a:buBlip>
                <a:blip r:embed="rId3"/>
              </a:buBlip>
            </a:pPr>
            <a:r>
              <a:rPr lang="zh-CN" altLang="en-US" sz="3400" b="1">
                <a:latin typeface="Arial" pitchFamily="34" charset="0"/>
              </a:rPr>
              <a:t>首先，可介绍影片的类型，及主人公等</a:t>
            </a:r>
            <a:r>
              <a:rPr lang="en-US" altLang="zh-CN" sz="3400" b="1">
                <a:latin typeface="Arial" pitchFamily="34" charset="0"/>
              </a:rPr>
              <a:t>;</a:t>
            </a:r>
          </a:p>
          <a:p>
            <a:pPr eaLnBrk="1" hangingPunct="1">
              <a:lnSpc>
                <a:spcPct val="120000"/>
              </a:lnSpc>
              <a:buFont typeface="Wingdings" pitchFamily="2" charset="2"/>
              <a:buBlip>
                <a:blip r:embed="rId3"/>
              </a:buBlip>
            </a:pPr>
            <a:r>
              <a:rPr lang="zh-CN" altLang="en-US" sz="3400" b="1">
                <a:latin typeface="Arial" pitchFamily="34" charset="0"/>
              </a:rPr>
              <a:t>然后，介绍故事的梗概</a:t>
            </a:r>
            <a:r>
              <a:rPr lang="en-US" altLang="zh-CN" sz="3400" b="1">
                <a:latin typeface="Arial" pitchFamily="34" charset="0"/>
              </a:rPr>
              <a:t>;</a:t>
            </a:r>
          </a:p>
          <a:p>
            <a:pPr eaLnBrk="1" hangingPunct="1">
              <a:lnSpc>
                <a:spcPct val="120000"/>
              </a:lnSpc>
              <a:buFont typeface="Wingdings" pitchFamily="2" charset="2"/>
              <a:buBlip>
                <a:blip r:embed="rId3"/>
              </a:buBlip>
            </a:pPr>
            <a:r>
              <a:rPr lang="zh-CN" altLang="en-US" sz="3400" b="1">
                <a:latin typeface="Arial" pitchFamily="34" charset="0"/>
              </a:rPr>
              <a:t>最后，表达你对该影片的看法。</a:t>
            </a:r>
            <a:endParaRPr lang="en-US" altLang="zh-CN" sz="3400" b="1">
              <a:latin typeface="Arial" pitchFamily="34" charset="0"/>
            </a:endParaRPr>
          </a:p>
        </p:txBody>
      </p:sp>
      <p:sp>
        <p:nvSpPr>
          <p:cNvPr id="9" name="Text Box 6"/>
          <p:cNvSpPr txBox="1">
            <a:spLocks noChangeArrowheads="1"/>
          </p:cNvSpPr>
          <p:nvPr/>
        </p:nvSpPr>
        <p:spPr bwMode="auto">
          <a:xfrm>
            <a:off x="287338" y="1419225"/>
            <a:ext cx="2413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zh-CN" altLang="en-US" sz="3600" b="1">
                <a:solidFill>
                  <a:srgbClr val="0066FF"/>
                </a:solidFill>
                <a:latin typeface="宋体" pitchFamily="2" charset="-122"/>
              </a:rPr>
              <a:t>写作指导</a:t>
            </a:r>
            <a:r>
              <a:rPr lang="en-US" altLang="zh-CN" sz="3600" b="1">
                <a:solidFill>
                  <a:srgbClr val="0066FF"/>
                </a:solidFill>
                <a:latin typeface="宋体" pitchFamily="2" charset="-122"/>
              </a:rPr>
              <a:t>:</a:t>
            </a: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4343"/>
                                        </p:tgtEl>
                                        <p:attrNameLst>
                                          <p:attrName>style.visibility</p:attrName>
                                        </p:attrNameLst>
                                      </p:cBhvr>
                                      <p:to>
                                        <p:strVal val="visible"/>
                                      </p:to>
                                    </p:set>
                                    <p:animEffect transition="in" filter="blinds(horizontal)">
                                      <p:cBhvr>
                                        <p:cTn id="7" dur="500"/>
                                        <p:tgtEl>
                                          <p:spTgt spid="1434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4339"/>
                                        </p:tgtEl>
                                        <p:attrNameLst>
                                          <p:attrName>style.visibility</p:attrName>
                                        </p:attrNameLst>
                                      </p:cBhvr>
                                      <p:to>
                                        <p:strVal val="visible"/>
                                      </p:to>
                                    </p:set>
                                    <p:animEffect transition="in" filter="blinds(horizontal)">
                                      <p:cBhvr>
                                        <p:cTn id="10" dur="500"/>
                                        <p:tgtEl>
                                          <p:spTgt spid="1433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16" presetClass="entr" presetSubtype="26"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barn(inHorizontal)">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p:bldP spid="14343" grpId="0" animBg="1"/>
      <p:bldP spid="8" grpId="0" autoUpdateAnimBg="0"/>
      <p:bldP spid="9"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 name="Text Box 6"/>
          <p:cNvSpPr txBox="1">
            <a:spLocks noChangeArrowheads="1"/>
          </p:cNvSpPr>
          <p:nvPr/>
        </p:nvSpPr>
        <p:spPr bwMode="auto">
          <a:xfrm>
            <a:off x="611188" y="1160463"/>
            <a:ext cx="8208962" cy="5221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10000"/>
              </a:lnSpc>
            </a:pPr>
            <a:r>
              <a:rPr lang="en-US" altLang="zh-CN" sz="3400" b="1" i="1">
                <a:cs typeface="Times New Roman" pitchFamily="18" charset="0"/>
              </a:rPr>
              <a:t>The Lion King</a:t>
            </a:r>
            <a:r>
              <a:rPr lang="en-US" altLang="zh-CN" sz="3400" b="1">
                <a:cs typeface="Times New Roman" pitchFamily="18" charset="0"/>
              </a:rPr>
              <a:t> is a cartoon movie. It’s the most popular English movie in the world. The movie is about a young lion, Simba. He was the prince of the forest. But his uncle Scar wanted to be the king. So he killed Simba’s father. When Simba grew up, he came back to the forest and had a big fight with his uncle. At last, Simba won and became the true king. </a:t>
            </a:r>
          </a:p>
        </p:txBody>
      </p:sp>
      <p:sp>
        <p:nvSpPr>
          <p:cNvPr id="16390" name="WordArt 6"/>
          <p:cNvSpPr>
            <a:spLocks noChangeArrowheads="1" noChangeShapeType="1" noTextEdit="1"/>
          </p:cNvSpPr>
          <p:nvPr/>
        </p:nvSpPr>
        <p:spPr bwMode="auto">
          <a:xfrm>
            <a:off x="684213" y="404813"/>
            <a:ext cx="2016125" cy="719137"/>
          </a:xfrm>
          <a:prstGeom prst="rect">
            <a:avLst/>
          </a:prstGeom>
        </p:spPr>
        <p:txBody>
          <a:bodyPr wrap="none" fromWordArt="1">
            <a:prstTxWarp prst="textFadeUp">
              <a:avLst>
                <a:gd name="adj" fmla="val 9991"/>
              </a:avLst>
            </a:prstTxWarp>
          </a:bodyPr>
          <a:lstStyle/>
          <a:p>
            <a:pPr algn="ctr"/>
            <a:r>
              <a:rPr lang="en-US" altLang="zh-CN" sz="3600" b="1" kern="10">
                <a:ln w="12700">
                  <a:solidFill>
                    <a:srgbClr val="B2B2B2"/>
                  </a:solidFill>
                  <a:round/>
                  <a:headEnd/>
                  <a:tailEnd/>
                </a:ln>
                <a:gradFill rotWithShape="0">
                  <a:gsLst>
                    <a:gs pos="0">
                      <a:srgbClr val="520402"/>
                    </a:gs>
                    <a:gs pos="100000">
                      <a:srgbClr val="FFCC00"/>
                    </a:gs>
                  </a:gsLst>
                  <a:lin ang="5400000" scaled="1"/>
                </a:gradFill>
                <a:effectLst>
                  <a:outerShdw dist="35921" dir="2700000" sy="50000" rotWithShape="0">
                    <a:srgbClr val="875B0D">
                      <a:alpha val="70000"/>
                    </a:srgbClr>
                  </a:outerShdw>
                </a:effectLst>
                <a:latin typeface="Arial"/>
                <a:cs typeface="Arial"/>
              </a:rPr>
              <a:t>Sample</a:t>
            </a:r>
            <a:endParaRPr lang="zh-CN" altLang="en-US" sz="3600" b="1" kern="10">
              <a:ln w="12700">
                <a:solidFill>
                  <a:srgbClr val="B2B2B2"/>
                </a:solidFill>
                <a:round/>
                <a:headEnd/>
                <a:tailEnd/>
              </a:ln>
              <a:gradFill rotWithShape="0">
                <a:gsLst>
                  <a:gs pos="0">
                    <a:srgbClr val="520402"/>
                  </a:gs>
                  <a:gs pos="100000">
                    <a:srgbClr val="FFCC00"/>
                  </a:gs>
                </a:gsLst>
                <a:lin ang="5400000" scaled="1"/>
              </a:gradFill>
              <a:effectLst>
                <a:outerShdw dist="35921" dir="2700000" sy="50000" rotWithShape="0">
                  <a:srgbClr val="875B0D">
                    <a:alpha val="70000"/>
                  </a:srgbClr>
                </a:outerShdw>
              </a:effectLst>
              <a:latin typeface="Arial"/>
              <a:cs typeface="Arial"/>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16390"/>
                                        </p:tgtEl>
                                        <p:attrNameLst>
                                          <p:attrName>style.visibility</p:attrName>
                                        </p:attrNameLst>
                                      </p:cBhvr>
                                      <p:to>
                                        <p:strVal val="visible"/>
                                      </p:to>
                                    </p:set>
                                    <p:anim calcmode="lin" valueType="num">
                                      <p:cBhvr additive="base">
                                        <p:cTn id="7" dur="500" fill="hold"/>
                                        <p:tgtEl>
                                          <p:spTgt spid="16390"/>
                                        </p:tgtEl>
                                        <p:attrNameLst>
                                          <p:attrName>ppt_x</p:attrName>
                                        </p:attrNameLst>
                                      </p:cBhvr>
                                      <p:tavLst>
                                        <p:tav tm="0">
                                          <p:val>
                                            <p:strVal val="0-#ppt_w/2"/>
                                          </p:val>
                                        </p:tav>
                                        <p:tav tm="100000">
                                          <p:val>
                                            <p:strVal val="#ppt_x"/>
                                          </p:val>
                                        </p:tav>
                                      </p:tavLst>
                                    </p:anim>
                                    <p:anim calcmode="lin" valueType="num">
                                      <p:cBhvr additive="base">
                                        <p:cTn id="8" dur="500" fill="hold"/>
                                        <p:tgtEl>
                                          <p:spTgt spid="1639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ircle(in)">
                                      <p:cBhvr>
                                        <p:cTn id="1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39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1" name="Rectangle 12"/>
          <p:cNvSpPr>
            <a:spLocks noChangeArrowheads="1"/>
          </p:cNvSpPr>
          <p:nvPr/>
        </p:nvSpPr>
        <p:spPr bwMode="auto">
          <a:xfrm>
            <a:off x="287338" y="1125538"/>
            <a:ext cx="838835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zh-CN" sz="3400" b="1" i="1">
                <a:solidFill>
                  <a:srgbClr val="CC00FF"/>
                </a:solidFill>
                <a:cs typeface="Times New Roman" pitchFamily="18" charset="0"/>
              </a:rPr>
              <a:t>What do you and your partner think of these TV shows or movies? Write description words for each one. </a:t>
            </a:r>
            <a:endParaRPr lang="zh-CN" altLang="en-US" sz="3400" b="1" i="1">
              <a:solidFill>
                <a:srgbClr val="CC00FF"/>
              </a:solidFill>
              <a:cs typeface="Times New Roman" pitchFamily="18" charset="0"/>
            </a:endParaRPr>
          </a:p>
        </p:txBody>
      </p:sp>
      <p:sp>
        <p:nvSpPr>
          <p:cNvPr id="17412" name="Oval 2"/>
          <p:cNvSpPr>
            <a:spLocks noChangeArrowheads="1"/>
          </p:cNvSpPr>
          <p:nvPr/>
        </p:nvSpPr>
        <p:spPr bwMode="auto">
          <a:xfrm>
            <a:off x="179388" y="188913"/>
            <a:ext cx="898525" cy="801687"/>
          </a:xfrm>
          <a:prstGeom prst="ellipse">
            <a:avLst/>
          </a:prstGeom>
          <a:solidFill>
            <a:srgbClr val="FFFF00"/>
          </a:solidFill>
          <a:ln w="9525">
            <a:solidFill>
              <a:schemeClr val="tx1"/>
            </a:solidFill>
            <a:round/>
            <a:headEnd/>
            <a:tailEnd/>
          </a:ln>
        </p:spPr>
        <p:txBody>
          <a:bodyPr wrap="none" anchor="ctr"/>
          <a:lstStyle/>
          <a:p>
            <a:pPr algn="ctr"/>
            <a:r>
              <a:rPr lang="en-US" altLang="zh-CN" sz="4000" b="1"/>
              <a:t>4</a:t>
            </a:r>
          </a:p>
        </p:txBody>
      </p:sp>
      <p:sp>
        <p:nvSpPr>
          <p:cNvPr id="6" name="圆角矩形标注 5"/>
          <p:cNvSpPr>
            <a:spLocks noChangeArrowheads="1"/>
          </p:cNvSpPr>
          <p:nvPr/>
        </p:nvSpPr>
        <p:spPr bwMode="auto">
          <a:xfrm>
            <a:off x="395288" y="2779713"/>
            <a:ext cx="4435475" cy="1296987"/>
          </a:xfrm>
          <a:prstGeom prst="wedgeRoundRectCallout">
            <a:avLst>
              <a:gd name="adj1" fmla="val 41949"/>
              <a:gd name="adj2" fmla="val 74727"/>
              <a:gd name="adj3" fmla="val 16667"/>
            </a:avLst>
          </a:prstGeom>
          <a:solidFill>
            <a:srgbClr val="99FF33"/>
          </a:solidFill>
          <a:ln w="9525" algn="ctr">
            <a:solidFill>
              <a:schemeClr val="tx1"/>
            </a:solidFill>
            <a:miter lim="800000"/>
            <a:headEnd/>
            <a:tailEnd/>
          </a:ln>
        </p:spPr>
        <p:txBody>
          <a:bodyPr anchor="ctr"/>
          <a:lstStyle/>
          <a:p>
            <a:pPr>
              <a:defRPr/>
            </a:pPr>
            <a:r>
              <a:rPr lang="en-US" altLang="zh-CN" sz="3600" b="1" dirty="0">
                <a:ea typeface="+mn-ea"/>
                <a:cs typeface="Times New Roman" pitchFamily="18" charset="0"/>
              </a:rPr>
              <a:t>What do you think of soap operas?</a:t>
            </a:r>
            <a:endParaRPr lang="zh-CN" altLang="en-US" sz="3600" b="1" dirty="0">
              <a:ea typeface="+mn-ea"/>
              <a:cs typeface="Times New Roman" pitchFamily="18" charset="0"/>
            </a:endParaRPr>
          </a:p>
        </p:txBody>
      </p:sp>
      <p:sp>
        <p:nvSpPr>
          <p:cNvPr id="8" name="圆角矩形标注 7"/>
          <p:cNvSpPr>
            <a:spLocks noChangeArrowheads="1"/>
          </p:cNvSpPr>
          <p:nvPr/>
        </p:nvSpPr>
        <p:spPr bwMode="auto">
          <a:xfrm>
            <a:off x="5435600" y="2349500"/>
            <a:ext cx="3262313" cy="1223963"/>
          </a:xfrm>
          <a:prstGeom prst="wedgeRoundRectCallout">
            <a:avLst>
              <a:gd name="adj1" fmla="val -8394"/>
              <a:gd name="adj2" fmla="val 85019"/>
              <a:gd name="adj3" fmla="val 16667"/>
            </a:avLst>
          </a:prstGeom>
          <a:solidFill>
            <a:srgbClr val="3399FF"/>
          </a:solidFill>
          <a:ln w="9525" algn="ctr">
            <a:solidFill>
              <a:schemeClr val="tx1"/>
            </a:solidFill>
            <a:miter lim="800000"/>
            <a:headEnd/>
            <a:tailEnd/>
          </a:ln>
        </p:spPr>
        <p:txBody>
          <a:bodyPr anchor="ctr"/>
          <a:lstStyle/>
          <a:p>
            <a:r>
              <a:rPr lang="en-US" altLang="zh-CN" sz="3600" b="1">
                <a:solidFill>
                  <a:schemeClr val="bg1"/>
                </a:solidFill>
                <a:cs typeface="Times New Roman" pitchFamily="18" charset="0"/>
              </a:rPr>
              <a:t>I think they’re boring.</a:t>
            </a:r>
            <a:r>
              <a:rPr lang="en-US" altLang="zh-CN" sz="3600" b="1">
                <a:cs typeface="Times New Roman" pitchFamily="18" charset="0"/>
              </a:rPr>
              <a:t>   </a:t>
            </a:r>
            <a:endParaRPr lang="zh-CN" altLang="en-US" sz="3600" b="1">
              <a:cs typeface="Times New Roman" pitchFamily="18" charset="0"/>
            </a:endParaRPr>
          </a:p>
        </p:txBody>
      </p:sp>
      <p:sp>
        <p:nvSpPr>
          <p:cNvPr id="10" name="圆角矩形标注 9"/>
          <p:cNvSpPr>
            <a:spLocks noChangeArrowheads="1"/>
          </p:cNvSpPr>
          <p:nvPr/>
        </p:nvSpPr>
        <p:spPr bwMode="auto">
          <a:xfrm>
            <a:off x="468313" y="5013325"/>
            <a:ext cx="4103687" cy="1223963"/>
          </a:xfrm>
          <a:prstGeom prst="wedgeRoundRectCallout">
            <a:avLst>
              <a:gd name="adj1" fmla="val 45630"/>
              <a:gd name="adj2" fmla="val -81130"/>
              <a:gd name="adj3" fmla="val 16667"/>
            </a:avLst>
          </a:prstGeom>
          <a:solidFill>
            <a:srgbClr val="99FF33"/>
          </a:solidFill>
          <a:ln w="9525" algn="ctr">
            <a:solidFill>
              <a:schemeClr val="tx1"/>
            </a:solidFill>
            <a:miter lim="800000"/>
            <a:headEnd/>
            <a:tailEnd/>
          </a:ln>
        </p:spPr>
        <p:txBody>
          <a:bodyPr anchor="ctr"/>
          <a:lstStyle/>
          <a:p>
            <a:r>
              <a:rPr lang="en-US" altLang="zh-CN" sz="3600" b="1">
                <a:cs typeface="Times New Roman" pitchFamily="18" charset="0"/>
              </a:rPr>
              <a:t>What about your partner?</a:t>
            </a:r>
            <a:endParaRPr lang="zh-CN" altLang="en-US" sz="3600" b="1">
              <a:cs typeface="Times New Roman" pitchFamily="18" charset="0"/>
            </a:endParaRPr>
          </a:p>
        </p:txBody>
      </p:sp>
      <p:sp>
        <p:nvSpPr>
          <p:cNvPr id="11" name="圆角矩形标注 10"/>
          <p:cNvSpPr>
            <a:spLocks noChangeArrowheads="1"/>
          </p:cNvSpPr>
          <p:nvPr/>
        </p:nvSpPr>
        <p:spPr bwMode="auto">
          <a:xfrm>
            <a:off x="7631113" y="4365625"/>
            <a:ext cx="1512887" cy="719138"/>
          </a:xfrm>
          <a:prstGeom prst="wedgeRoundRectCallout">
            <a:avLst>
              <a:gd name="adj1" fmla="val -74005"/>
              <a:gd name="adj2" fmla="val 30213"/>
              <a:gd name="adj3" fmla="val 16667"/>
            </a:avLst>
          </a:prstGeom>
          <a:solidFill>
            <a:srgbClr val="3399FF"/>
          </a:solidFill>
          <a:ln w="9525" algn="ctr">
            <a:solidFill>
              <a:schemeClr val="tx1"/>
            </a:solidFill>
            <a:miter lim="800000"/>
            <a:headEnd/>
            <a:tailEnd/>
          </a:ln>
        </p:spPr>
        <p:txBody>
          <a:bodyPr anchor="ctr"/>
          <a:lstStyle/>
          <a:p>
            <a:r>
              <a:rPr lang="en-US" altLang="zh-CN" sz="3600">
                <a:solidFill>
                  <a:schemeClr val="bg1"/>
                </a:solidFill>
                <a:cs typeface="Times New Roman" pitchFamily="18" charset="0"/>
              </a:rPr>
              <a:t>… </a:t>
            </a:r>
            <a:r>
              <a:rPr lang="en-US" altLang="zh-CN" sz="3600">
                <a:cs typeface="Times New Roman" pitchFamily="18" charset="0"/>
              </a:rPr>
              <a:t> </a:t>
            </a:r>
            <a:endParaRPr lang="zh-CN" altLang="en-US" sz="3600">
              <a:cs typeface="Times New Roman" pitchFamily="18" charset="0"/>
            </a:endParaRPr>
          </a:p>
        </p:txBody>
      </p:sp>
      <p:pic>
        <p:nvPicPr>
          <p:cNvPr id="17419" name="Picture 11" descr="disc"/>
          <p:cNvPicPr>
            <a:picLocks noChangeAspect="1" noChangeArrowheads="1"/>
          </p:cNvPicPr>
          <p:nvPr/>
        </p:nvPicPr>
        <p:blipFill>
          <a:blip r:embed="rId3">
            <a:extLst>
              <a:ext uri="{28A0092B-C50C-407E-A947-70E740481C1C}">
                <a14:useLocalDpi xmlns:a14="http://schemas.microsoft.com/office/drawing/2010/main" val="0"/>
              </a:ext>
            </a:extLst>
          </a:blip>
          <a:srcRect t="14713" b="27931"/>
          <a:stretch>
            <a:fillRect/>
          </a:stretch>
        </p:blipFill>
        <p:spPr bwMode="auto">
          <a:xfrm>
            <a:off x="1258888" y="115888"/>
            <a:ext cx="3225800" cy="1019175"/>
          </a:xfrm>
          <a:prstGeom prst="rect">
            <a:avLst/>
          </a:prstGeom>
          <a:noFill/>
          <a:extLst>
            <a:ext uri="{909E8E84-426E-40DD-AFC4-6F175D3DCCD1}">
              <a14:hiddenFill xmlns:a14="http://schemas.microsoft.com/office/drawing/2010/main">
                <a:solidFill>
                  <a:srgbClr val="FFFFFF"/>
                </a:solidFill>
              </a14:hiddenFill>
            </a:ext>
          </a:extLst>
        </p:spPr>
      </p:pic>
      <p:pic>
        <p:nvPicPr>
          <p:cNvPr id="17420" name="Picture 12" descr="5254755_111355193445_2"/>
          <p:cNvPicPr>
            <a:picLocks noChangeAspect="1" noChangeArrowheads="1"/>
          </p:cNvPicPr>
          <p:nvPr/>
        </p:nvPicPr>
        <p:blipFill>
          <a:blip r:embed="rId4">
            <a:extLst>
              <a:ext uri="{28A0092B-C50C-407E-A947-70E740481C1C}">
                <a14:useLocalDpi xmlns:a14="http://schemas.microsoft.com/office/drawing/2010/main" val="0"/>
              </a:ext>
            </a:extLst>
          </a:blip>
          <a:srcRect l="25119" b="6044"/>
          <a:stretch>
            <a:fillRect/>
          </a:stretch>
        </p:blipFill>
        <p:spPr bwMode="auto">
          <a:xfrm>
            <a:off x="4643438" y="4076700"/>
            <a:ext cx="2592387" cy="22987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7412"/>
                                        </p:tgtEl>
                                        <p:attrNameLst>
                                          <p:attrName>style.visibility</p:attrName>
                                        </p:attrNameLst>
                                      </p:cBhvr>
                                      <p:to>
                                        <p:strVal val="visible"/>
                                      </p:to>
                                    </p:set>
                                    <p:animEffect transition="in" filter="slide(fromTop)">
                                      <p:cBhvr>
                                        <p:cTn id="7" dur="500"/>
                                        <p:tgtEl>
                                          <p:spTgt spid="17412"/>
                                        </p:tgtEl>
                                      </p:cBhvr>
                                    </p:animEffect>
                                  </p:childTnLst>
                                </p:cTn>
                              </p:par>
                              <p:par>
                                <p:cTn id="8" presetID="12" presetClass="entr" presetSubtype="1" fill="hold" nodeType="withEffect">
                                  <p:stCondLst>
                                    <p:cond delay="0"/>
                                  </p:stCondLst>
                                  <p:childTnLst>
                                    <p:set>
                                      <p:cBhvr>
                                        <p:cTn id="9" dur="1" fill="hold">
                                          <p:stCondLst>
                                            <p:cond delay="0"/>
                                          </p:stCondLst>
                                        </p:cTn>
                                        <p:tgtEl>
                                          <p:spTgt spid="17419"/>
                                        </p:tgtEl>
                                        <p:attrNameLst>
                                          <p:attrName>style.visibility</p:attrName>
                                        </p:attrNameLst>
                                      </p:cBhvr>
                                      <p:to>
                                        <p:strVal val="visible"/>
                                      </p:to>
                                    </p:set>
                                    <p:animEffect transition="in" filter="slide(fromTop)">
                                      <p:cBhvr>
                                        <p:cTn id="10" dur="500"/>
                                        <p:tgtEl>
                                          <p:spTgt spid="1741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50" presetClass="entr" presetSubtype="0" decel="100000" fill="hold" grpId="0" nodeType="clickEffect">
                                  <p:stCondLst>
                                    <p:cond delay="0"/>
                                  </p:stCondLst>
                                  <p:childTnLst>
                                    <p:set>
                                      <p:cBhvr>
                                        <p:cTn id="14" dur="1" fill="hold">
                                          <p:stCondLst>
                                            <p:cond delay="0"/>
                                          </p:stCondLst>
                                        </p:cTn>
                                        <p:tgtEl>
                                          <p:spTgt spid="17411"/>
                                        </p:tgtEl>
                                        <p:attrNameLst>
                                          <p:attrName>style.visibility</p:attrName>
                                        </p:attrNameLst>
                                      </p:cBhvr>
                                      <p:to>
                                        <p:strVal val="visible"/>
                                      </p:to>
                                    </p:set>
                                    <p:anim calcmode="lin" valueType="num">
                                      <p:cBhvr>
                                        <p:cTn id="15" dur="1000" fill="hold"/>
                                        <p:tgtEl>
                                          <p:spTgt spid="17411"/>
                                        </p:tgtEl>
                                        <p:attrNameLst>
                                          <p:attrName>ppt_w</p:attrName>
                                        </p:attrNameLst>
                                      </p:cBhvr>
                                      <p:tavLst>
                                        <p:tav tm="0">
                                          <p:val>
                                            <p:strVal val="#ppt_w+.3"/>
                                          </p:val>
                                        </p:tav>
                                        <p:tav tm="100000">
                                          <p:val>
                                            <p:strVal val="#ppt_w"/>
                                          </p:val>
                                        </p:tav>
                                      </p:tavLst>
                                    </p:anim>
                                    <p:anim calcmode="lin" valueType="num">
                                      <p:cBhvr>
                                        <p:cTn id="16" dur="1000" fill="hold"/>
                                        <p:tgtEl>
                                          <p:spTgt spid="17411"/>
                                        </p:tgtEl>
                                        <p:attrNameLst>
                                          <p:attrName>ppt_h</p:attrName>
                                        </p:attrNameLst>
                                      </p:cBhvr>
                                      <p:tavLst>
                                        <p:tav tm="0">
                                          <p:val>
                                            <p:strVal val="#ppt_h"/>
                                          </p:val>
                                        </p:tav>
                                        <p:tav tm="100000">
                                          <p:val>
                                            <p:strVal val="#ppt_h"/>
                                          </p:val>
                                        </p:tav>
                                      </p:tavLst>
                                    </p:anim>
                                    <p:animEffect transition="in" filter="fade">
                                      <p:cBhvr>
                                        <p:cTn id="17" dur="1000"/>
                                        <p:tgtEl>
                                          <p:spTgt spid="1741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4" fill="hold" nodeType="clickEffect">
                                  <p:stCondLst>
                                    <p:cond delay="0"/>
                                  </p:stCondLst>
                                  <p:childTnLst>
                                    <p:set>
                                      <p:cBhvr>
                                        <p:cTn id="21" dur="1" fill="hold">
                                          <p:stCondLst>
                                            <p:cond delay="0"/>
                                          </p:stCondLst>
                                        </p:cTn>
                                        <p:tgtEl>
                                          <p:spTgt spid="17420"/>
                                        </p:tgtEl>
                                        <p:attrNameLst>
                                          <p:attrName>style.visibility</p:attrName>
                                        </p:attrNameLst>
                                      </p:cBhvr>
                                      <p:to>
                                        <p:strVal val="visible"/>
                                      </p:to>
                                    </p:set>
                                    <p:anim calcmode="lin" valueType="num">
                                      <p:cBhvr additive="base">
                                        <p:cTn id="22" dur="500" fill="hold"/>
                                        <p:tgtEl>
                                          <p:spTgt spid="17420"/>
                                        </p:tgtEl>
                                        <p:attrNameLst>
                                          <p:attrName>ppt_x</p:attrName>
                                        </p:attrNameLst>
                                      </p:cBhvr>
                                      <p:tavLst>
                                        <p:tav tm="0">
                                          <p:val>
                                            <p:strVal val="#ppt_x"/>
                                          </p:val>
                                        </p:tav>
                                        <p:tav tm="100000">
                                          <p:val>
                                            <p:strVal val="#ppt_x"/>
                                          </p:val>
                                        </p:tav>
                                      </p:tavLst>
                                    </p:anim>
                                    <p:anim calcmode="lin" valueType="num">
                                      <p:cBhvr additive="base">
                                        <p:cTn id="23" dur="500" fill="hold"/>
                                        <p:tgtEl>
                                          <p:spTgt spid="17420"/>
                                        </p:tgtEl>
                                        <p:attrNameLst>
                                          <p:attrName>ppt_y</p:attrName>
                                        </p:attrNameLst>
                                      </p:cBhvr>
                                      <p:tavLst>
                                        <p:tav tm="0">
                                          <p:val>
                                            <p:strVal val="1+#ppt_h/2"/>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down)">
                                      <p:cBhvr>
                                        <p:cTn id="28" dur="500"/>
                                        <p:tgtEl>
                                          <p:spTgt spid="6"/>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down)">
                                      <p:cBhvr>
                                        <p:cTn id="33" dur="500"/>
                                        <p:tgtEl>
                                          <p:spTgt spid="8"/>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1" fill="hold" grpId="0"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wipe(up)">
                                      <p:cBhvr>
                                        <p:cTn id="38" dur="500"/>
                                        <p:tgtEl>
                                          <p:spTgt spid="10"/>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p:bldP spid="17412" grpId="0" animBg="1"/>
      <p:bldP spid="6" grpId="0" animBg="1"/>
      <p:bldP spid="8" grpId="0" animBg="1" autoUpdateAnimBg="0"/>
      <p:bldP spid="10" grpId="0" animBg="1"/>
      <p:bldP spid="11"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8499" name="Group 67"/>
          <p:cNvGraphicFramePr>
            <a:graphicFrameLocks noGrp="1"/>
          </p:cNvGraphicFramePr>
          <p:nvPr/>
        </p:nvGraphicFramePr>
        <p:xfrm>
          <a:off x="127000" y="204788"/>
          <a:ext cx="8893175" cy="6464300"/>
        </p:xfrm>
        <a:graphic>
          <a:graphicData uri="http://schemas.openxmlformats.org/drawingml/2006/table">
            <a:tbl>
              <a:tblPr/>
              <a:tblGrid>
                <a:gridCol w="2963863"/>
                <a:gridCol w="2965450"/>
                <a:gridCol w="2963862"/>
              </a:tblGrid>
              <a:tr h="504825">
                <a:tc>
                  <a:txBody>
                    <a:bodyPr/>
                    <a:lstStyle/>
                    <a:p>
                      <a:pPr marL="0" marR="0" lvl="0" indent="0" algn="l" defTabSz="914400" rtl="0" eaLnBrk="1" fontAlgn="base" latinLnBrk="0" hangingPunct="1">
                        <a:lnSpc>
                          <a:spcPct val="85000"/>
                        </a:lnSpc>
                        <a:spcBef>
                          <a:spcPct val="0"/>
                        </a:spcBef>
                        <a:spcAft>
                          <a:spcPct val="0"/>
                        </a:spcAft>
                        <a:buClrTx/>
                        <a:buSzTx/>
                        <a:buFontTx/>
                        <a:buNone/>
                        <a:tabLst/>
                      </a:pPr>
                      <a:endParaRPr kumimoji="0" lang="zh-CN" altLang="en-US" sz="3600" b="1"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85000"/>
                        </a:lnSpc>
                        <a:spcBef>
                          <a:spcPct val="0"/>
                        </a:spcBef>
                        <a:spcAft>
                          <a:spcPct val="0"/>
                        </a:spcAft>
                        <a:buClrTx/>
                        <a:buSzTx/>
                        <a:buFontTx/>
                        <a:buNone/>
                        <a:tabLst/>
                      </a:pPr>
                      <a:r>
                        <a:rPr kumimoji="0" lang="en-US" altLang="zh-CN" sz="3200" b="1" i="0" u="none" strike="noStrike" cap="none" normalizeH="0" baseline="0" smtClean="0">
                          <a:ln>
                            <a:noFill/>
                          </a:ln>
                          <a:solidFill>
                            <a:srgbClr val="CC00FF"/>
                          </a:solidFill>
                          <a:effectLst/>
                          <a:latin typeface="Arial" pitchFamily="34" charset="0"/>
                          <a:ea typeface="宋体" pitchFamily="2" charset="-122"/>
                        </a:rPr>
                        <a:t>Me</a:t>
                      </a:r>
                      <a:endParaRPr kumimoji="0" lang="zh-CN" altLang="en-US" sz="3200" b="1" i="0" u="none" strike="noStrike" cap="none" normalizeH="0" baseline="0" smtClean="0">
                        <a:ln>
                          <a:noFill/>
                        </a:ln>
                        <a:solidFill>
                          <a:srgbClr val="CC00FF"/>
                        </a:solidFill>
                        <a:effectLst/>
                        <a:latin typeface="Arial"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85000"/>
                        </a:lnSpc>
                        <a:spcBef>
                          <a:spcPct val="0"/>
                        </a:spcBef>
                        <a:spcAft>
                          <a:spcPct val="0"/>
                        </a:spcAft>
                        <a:buClrTx/>
                        <a:buSzTx/>
                        <a:buFontTx/>
                        <a:buNone/>
                        <a:tabLst/>
                      </a:pPr>
                      <a:r>
                        <a:rPr kumimoji="0" lang="en-US" altLang="zh-CN" sz="3200" b="1" i="0" u="none" strike="noStrike" cap="none" normalizeH="0" baseline="0" smtClean="0">
                          <a:ln>
                            <a:noFill/>
                          </a:ln>
                          <a:solidFill>
                            <a:srgbClr val="CC00FF"/>
                          </a:solidFill>
                          <a:effectLst/>
                          <a:latin typeface="Arial" pitchFamily="34" charset="0"/>
                          <a:ea typeface="宋体" pitchFamily="2" charset="-122"/>
                        </a:rPr>
                        <a:t>My parents</a:t>
                      </a:r>
                      <a:endParaRPr kumimoji="0" lang="zh-CN" altLang="en-US" sz="3200" b="1" i="0" u="none" strike="noStrike" cap="none" normalizeH="0" baseline="0" smtClean="0">
                        <a:ln>
                          <a:noFill/>
                        </a:ln>
                        <a:solidFill>
                          <a:srgbClr val="CC00FF"/>
                        </a:solidFill>
                        <a:effectLst/>
                        <a:latin typeface="Arial"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92138">
                <a:tc>
                  <a:txBody>
                    <a:bodyPr/>
                    <a:lstStyle/>
                    <a:p>
                      <a:pPr marL="0" marR="0" lvl="0" indent="0" algn="l" defTabSz="914400" rtl="0" eaLnBrk="1" fontAlgn="base" latinLnBrk="0" hangingPunct="1">
                        <a:lnSpc>
                          <a:spcPct val="85000"/>
                        </a:lnSpc>
                        <a:spcBef>
                          <a:spcPct val="0"/>
                        </a:spcBef>
                        <a:spcAft>
                          <a:spcPct val="0"/>
                        </a:spcAft>
                        <a:buClrTx/>
                        <a:buSzTx/>
                        <a:buFontTx/>
                        <a:buNone/>
                        <a:tabLst/>
                      </a:pPr>
                      <a:r>
                        <a:rPr kumimoji="0" lang="en-US" altLang="zh-CN" sz="3400" b="1" i="0" u="none" strike="noStrike" cap="none" normalizeH="0" baseline="0" smtClean="0">
                          <a:ln>
                            <a:noFill/>
                          </a:ln>
                          <a:solidFill>
                            <a:srgbClr val="000000"/>
                          </a:solidFill>
                          <a:effectLst/>
                          <a:latin typeface="Times New Roman" pitchFamily="18" charset="0"/>
                          <a:ea typeface="宋体" pitchFamily="2" charset="-122"/>
                          <a:cs typeface="Times New Roman" pitchFamily="18" charset="0"/>
                        </a:rPr>
                        <a:t>soap opera</a:t>
                      </a:r>
                      <a:endParaRPr kumimoji="0" lang="zh-CN" altLang="en-US" sz="3400" b="1" i="0" u="none" strike="noStrike" cap="none" normalizeH="0" baseline="0" smtClean="0">
                        <a:ln>
                          <a:noFill/>
                        </a:ln>
                        <a:solidFill>
                          <a:srgbClr val="000000"/>
                        </a:solidFill>
                        <a:effectLst/>
                        <a:latin typeface="Times New Roman" pitchFamily="18" charset="0"/>
                        <a:ea typeface="宋体" pitchFamily="2" charset="-122"/>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85000"/>
                        </a:lnSpc>
                        <a:spcBef>
                          <a:spcPct val="0"/>
                        </a:spcBef>
                        <a:spcAft>
                          <a:spcPct val="0"/>
                        </a:spcAft>
                        <a:buClrTx/>
                        <a:buSzTx/>
                        <a:buFontTx/>
                        <a:buNone/>
                        <a:tabLst/>
                      </a:pPr>
                      <a:endParaRPr kumimoji="0" lang="zh-CN" altLang="en-US" sz="3600" b="0" i="0" u="none" strike="noStrike" cap="none" normalizeH="0" baseline="0" smtClean="0">
                        <a:ln>
                          <a:noFill/>
                        </a:ln>
                        <a:solidFill>
                          <a:srgbClr val="000000"/>
                        </a:solidFill>
                        <a:effectLst/>
                        <a:latin typeface="Arial"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85000"/>
                        </a:lnSpc>
                        <a:spcBef>
                          <a:spcPct val="0"/>
                        </a:spcBef>
                        <a:spcAft>
                          <a:spcPct val="0"/>
                        </a:spcAft>
                        <a:buClrTx/>
                        <a:buSzTx/>
                        <a:buFontTx/>
                        <a:buNone/>
                        <a:tabLst/>
                      </a:pPr>
                      <a:endParaRPr kumimoji="0" lang="zh-CN" altLang="en-US" sz="3600" b="0" i="0" u="none" strike="noStrike" cap="none" normalizeH="0" baseline="0" smtClean="0">
                        <a:ln>
                          <a:noFill/>
                        </a:ln>
                        <a:solidFill>
                          <a:srgbClr val="000000"/>
                        </a:solidFill>
                        <a:effectLst/>
                        <a:latin typeface="Arial"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600075">
                <a:tc>
                  <a:txBody>
                    <a:bodyPr/>
                    <a:lstStyle/>
                    <a:p>
                      <a:pPr marL="0" marR="0" lvl="0" indent="0" algn="l" defTabSz="914400" rtl="0" eaLnBrk="1" fontAlgn="base" latinLnBrk="0" hangingPunct="1">
                        <a:lnSpc>
                          <a:spcPct val="85000"/>
                        </a:lnSpc>
                        <a:spcBef>
                          <a:spcPct val="0"/>
                        </a:spcBef>
                        <a:spcAft>
                          <a:spcPct val="0"/>
                        </a:spcAft>
                        <a:buClrTx/>
                        <a:buSzTx/>
                        <a:buFontTx/>
                        <a:buNone/>
                        <a:tabLst/>
                      </a:pPr>
                      <a:r>
                        <a:rPr kumimoji="0" lang="en-US" altLang="zh-CN" sz="3400" b="1" i="0" u="none" strike="noStrike" cap="none" normalizeH="0" baseline="0" smtClean="0">
                          <a:ln>
                            <a:noFill/>
                          </a:ln>
                          <a:solidFill>
                            <a:srgbClr val="000000"/>
                          </a:solidFill>
                          <a:effectLst/>
                          <a:latin typeface="Times New Roman" pitchFamily="18" charset="0"/>
                          <a:ea typeface="宋体" pitchFamily="2" charset="-122"/>
                          <a:cs typeface="Times New Roman" pitchFamily="18" charset="0"/>
                        </a:rPr>
                        <a:t>talent shows</a:t>
                      </a:r>
                      <a:endParaRPr kumimoji="0" lang="zh-CN" altLang="en-US" sz="3400" b="1" i="0" u="none" strike="noStrike" cap="none" normalizeH="0" baseline="0" smtClean="0">
                        <a:ln>
                          <a:noFill/>
                        </a:ln>
                        <a:solidFill>
                          <a:srgbClr val="000000"/>
                        </a:solidFill>
                        <a:effectLst/>
                        <a:latin typeface="Times New Roman" pitchFamily="18" charset="0"/>
                        <a:ea typeface="宋体" pitchFamily="2" charset="-122"/>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85000"/>
                        </a:lnSpc>
                        <a:spcBef>
                          <a:spcPct val="0"/>
                        </a:spcBef>
                        <a:spcAft>
                          <a:spcPct val="0"/>
                        </a:spcAft>
                        <a:buClrTx/>
                        <a:buSzTx/>
                        <a:buFontTx/>
                        <a:buNone/>
                        <a:tabLst/>
                      </a:pPr>
                      <a:endParaRPr kumimoji="0" lang="zh-CN" altLang="en-US" sz="3600" b="0" i="0" u="none" strike="noStrike" cap="none" normalizeH="0" baseline="0" smtClean="0">
                        <a:ln>
                          <a:noFill/>
                        </a:ln>
                        <a:solidFill>
                          <a:srgbClr val="000000"/>
                        </a:solidFill>
                        <a:effectLst/>
                        <a:latin typeface="Arial"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85000"/>
                        </a:lnSpc>
                        <a:spcBef>
                          <a:spcPct val="0"/>
                        </a:spcBef>
                        <a:spcAft>
                          <a:spcPct val="0"/>
                        </a:spcAft>
                        <a:buClrTx/>
                        <a:buSzTx/>
                        <a:buFontTx/>
                        <a:buNone/>
                        <a:tabLst/>
                      </a:pPr>
                      <a:endParaRPr kumimoji="0" lang="zh-CN" altLang="en-US" sz="3600" b="0" i="0" u="none" strike="noStrike" cap="none" normalizeH="0" baseline="0" smtClean="0">
                        <a:ln>
                          <a:noFill/>
                        </a:ln>
                        <a:solidFill>
                          <a:srgbClr val="000000"/>
                        </a:solidFill>
                        <a:effectLst/>
                        <a:latin typeface="Arial"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536575">
                <a:tc>
                  <a:txBody>
                    <a:bodyPr/>
                    <a:lstStyle/>
                    <a:p>
                      <a:pPr marL="0" marR="0" lvl="0" indent="0" algn="l" defTabSz="914400" rtl="0" eaLnBrk="1" fontAlgn="base" latinLnBrk="0" hangingPunct="1">
                        <a:lnSpc>
                          <a:spcPct val="85000"/>
                        </a:lnSpc>
                        <a:spcBef>
                          <a:spcPct val="0"/>
                        </a:spcBef>
                        <a:spcAft>
                          <a:spcPct val="0"/>
                        </a:spcAft>
                        <a:buClrTx/>
                        <a:buSzTx/>
                        <a:buFontTx/>
                        <a:buNone/>
                        <a:tabLst/>
                      </a:pPr>
                      <a:r>
                        <a:rPr kumimoji="0" lang="en-US" altLang="zh-CN" sz="3400" b="1" i="0" u="none" strike="noStrike" cap="none" normalizeH="0" baseline="0" smtClean="0">
                          <a:ln>
                            <a:noFill/>
                          </a:ln>
                          <a:solidFill>
                            <a:srgbClr val="000000"/>
                          </a:solidFill>
                          <a:effectLst/>
                          <a:latin typeface="Times New Roman" pitchFamily="18" charset="0"/>
                          <a:ea typeface="宋体" pitchFamily="2" charset="-122"/>
                          <a:cs typeface="Times New Roman" pitchFamily="18" charset="0"/>
                        </a:rPr>
                        <a:t>news</a:t>
                      </a:r>
                      <a:endParaRPr kumimoji="0" lang="zh-CN" altLang="en-US" sz="3400" b="1" i="0" u="none" strike="noStrike" cap="none" normalizeH="0" baseline="0" smtClean="0">
                        <a:ln>
                          <a:noFill/>
                        </a:ln>
                        <a:solidFill>
                          <a:srgbClr val="000000"/>
                        </a:solidFill>
                        <a:effectLst/>
                        <a:latin typeface="Times New Roman" pitchFamily="18" charset="0"/>
                        <a:ea typeface="宋体" pitchFamily="2" charset="-122"/>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85000"/>
                        </a:lnSpc>
                        <a:spcBef>
                          <a:spcPct val="0"/>
                        </a:spcBef>
                        <a:spcAft>
                          <a:spcPct val="0"/>
                        </a:spcAft>
                        <a:buClrTx/>
                        <a:buSzTx/>
                        <a:buFontTx/>
                        <a:buNone/>
                        <a:tabLst/>
                      </a:pPr>
                      <a:endParaRPr kumimoji="0" lang="zh-CN" altLang="en-US" sz="3600" b="0" i="0" u="none" strike="noStrike" cap="none" normalizeH="0" baseline="0" smtClean="0">
                        <a:ln>
                          <a:noFill/>
                        </a:ln>
                        <a:solidFill>
                          <a:srgbClr val="000000"/>
                        </a:solidFill>
                        <a:effectLst/>
                        <a:latin typeface="Arial"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85000"/>
                        </a:lnSpc>
                        <a:spcBef>
                          <a:spcPct val="0"/>
                        </a:spcBef>
                        <a:spcAft>
                          <a:spcPct val="0"/>
                        </a:spcAft>
                        <a:buClrTx/>
                        <a:buSzTx/>
                        <a:buFontTx/>
                        <a:buNone/>
                        <a:tabLst/>
                      </a:pPr>
                      <a:endParaRPr kumimoji="0" lang="zh-CN" altLang="en-US" sz="3600" b="0" i="0" u="none" strike="noStrike" cap="none" normalizeH="0" baseline="0" smtClean="0">
                        <a:ln>
                          <a:noFill/>
                        </a:ln>
                        <a:solidFill>
                          <a:srgbClr val="000000"/>
                        </a:solidFill>
                        <a:effectLst/>
                        <a:latin typeface="Arial"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600075">
                <a:tc>
                  <a:txBody>
                    <a:bodyPr/>
                    <a:lstStyle/>
                    <a:p>
                      <a:pPr marL="0" marR="0" lvl="0" indent="0" algn="l" defTabSz="914400" rtl="0" eaLnBrk="1" fontAlgn="base" latinLnBrk="0" hangingPunct="1">
                        <a:lnSpc>
                          <a:spcPct val="85000"/>
                        </a:lnSpc>
                        <a:spcBef>
                          <a:spcPct val="0"/>
                        </a:spcBef>
                        <a:spcAft>
                          <a:spcPct val="0"/>
                        </a:spcAft>
                        <a:buClrTx/>
                        <a:buSzTx/>
                        <a:buFontTx/>
                        <a:buNone/>
                        <a:tabLst/>
                      </a:pPr>
                      <a:r>
                        <a:rPr kumimoji="0" lang="en-US" altLang="zh-CN" sz="3400" b="1" i="0" u="none" strike="noStrike" cap="none" normalizeH="0" baseline="0" smtClean="0">
                          <a:ln>
                            <a:noFill/>
                          </a:ln>
                          <a:solidFill>
                            <a:srgbClr val="000000"/>
                          </a:solidFill>
                          <a:effectLst/>
                          <a:latin typeface="Times New Roman" pitchFamily="18" charset="0"/>
                          <a:ea typeface="宋体" pitchFamily="2" charset="-122"/>
                          <a:cs typeface="Times New Roman" pitchFamily="18" charset="0"/>
                        </a:rPr>
                        <a:t>sports shows</a:t>
                      </a:r>
                      <a:endParaRPr kumimoji="0" lang="zh-CN" altLang="en-US" sz="3400" b="1" i="0" u="none" strike="noStrike" cap="none" normalizeH="0" baseline="0" smtClean="0">
                        <a:ln>
                          <a:noFill/>
                        </a:ln>
                        <a:solidFill>
                          <a:srgbClr val="000000"/>
                        </a:solidFill>
                        <a:effectLst/>
                        <a:latin typeface="Times New Roman" pitchFamily="18" charset="0"/>
                        <a:ea typeface="宋体" pitchFamily="2" charset="-122"/>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85000"/>
                        </a:lnSpc>
                        <a:spcBef>
                          <a:spcPct val="0"/>
                        </a:spcBef>
                        <a:spcAft>
                          <a:spcPct val="0"/>
                        </a:spcAft>
                        <a:buClrTx/>
                        <a:buSzTx/>
                        <a:buFontTx/>
                        <a:buNone/>
                        <a:tabLst/>
                      </a:pPr>
                      <a:endParaRPr kumimoji="0" lang="zh-CN" altLang="en-US" sz="3600" b="0" i="0" u="none" strike="noStrike" cap="none" normalizeH="0" baseline="0" smtClean="0">
                        <a:ln>
                          <a:noFill/>
                        </a:ln>
                        <a:solidFill>
                          <a:srgbClr val="000000"/>
                        </a:solidFill>
                        <a:effectLst/>
                        <a:latin typeface="Arial"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85000"/>
                        </a:lnSpc>
                        <a:spcBef>
                          <a:spcPct val="0"/>
                        </a:spcBef>
                        <a:spcAft>
                          <a:spcPct val="0"/>
                        </a:spcAft>
                        <a:buClrTx/>
                        <a:buSzTx/>
                        <a:buFontTx/>
                        <a:buNone/>
                        <a:tabLst/>
                      </a:pPr>
                      <a:endParaRPr kumimoji="0" lang="zh-CN" altLang="en-US" sz="3600" b="0" i="0" u="none" strike="noStrike" cap="none" normalizeH="0" baseline="0" smtClean="0">
                        <a:ln>
                          <a:noFill/>
                        </a:ln>
                        <a:solidFill>
                          <a:srgbClr val="000000"/>
                        </a:solidFill>
                        <a:effectLst/>
                        <a:latin typeface="Arial"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600075">
                <a:tc>
                  <a:txBody>
                    <a:bodyPr/>
                    <a:lstStyle/>
                    <a:p>
                      <a:pPr marL="0" marR="0" lvl="0" indent="0" algn="l" defTabSz="914400" rtl="0" eaLnBrk="1" fontAlgn="base" latinLnBrk="0" hangingPunct="1">
                        <a:lnSpc>
                          <a:spcPct val="85000"/>
                        </a:lnSpc>
                        <a:spcBef>
                          <a:spcPct val="0"/>
                        </a:spcBef>
                        <a:spcAft>
                          <a:spcPct val="0"/>
                        </a:spcAft>
                        <a:buClrTx/>
                        <a:buSzTx/>
                        <a:buFontTx/>
                        <a:buNone/>
                        <a:tabLst/>
                      </a:pPr>
                      <a:r>
                        <a:rPr kumimoji="0" lang="en-US" altLang="zh-CN" sz="3400" b="1" i="0" u="none" strike="noStrike" cap="none" normalizeH="0" baseline="0" smtClean="0">
                          <a:ln>
                            <a:noFill/>
                          </a:ln>
                          <a:solidFill>
                            <a:srgbClr val="000000"/>
                          </a:solidFill>
                          <a:effectLst/>
                          <a:latin typeface="Times New Roman" pitchFamily="18" charset="0"/>
                          <a:ea typeface="宋体" pitchFamily="2" charset="-122"/>
                          <a:cs typeface="Times New Roman" pitchFamily="18" charset="0"/>
                        </a:rPr>
                        <a:t>game shows</a:t>
                      </a:r>
                      <a:endParaRPr kumimoji="0" lang="zh-CN" altLang="en-US" sz="3400" b="1" i="0" u="none" strike="noStrike" cap="none" normalizeH="0" baseline="0" smtClean="0">
                        <a:ln>
                          <a:noFill/>
                        </a:ln>
                        <a:solidFill>
                          <a:srgbClr val="000000"/>
                        </a:solidFill>
                        <a:effectLst/>
                        <a:latin typeface="Times New Roman" pitchFamily="18" charset="0"/>
                        <a:ea typeface="宋体" pitchFamily="2" charset="-122"/>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85000"/>
                        </a:lnSpc>
                        <a:spcBef>
                          <a:spcPct val="0"/>
                        </a:spcBef>
                        <a:spcAft>
                          <a:spcPct val="0"/>
                        </a:spcAft>
                        <a:buClrTx/>
                        <a:buSzTx/>
                        <a:buFontTx/>
                        <a:buNone/>
                        <a:tabLst/>
                      </a:pPr>
                      <a:endParaRPr kumimoji="0" lang="zh-CN" altLang="en-US" sz="3600" b="0" i="0" u="none" strike="noStrike" cap="none" normalizeH="0" baseline="0" smtClean="0">
                        <a:ln>
                          <a:noFill/>
                        </a:ln>
                        <a:solidFill>
                          <a:srgbClr val="000000"/>
                        </a:solidFill>
                        <a:effectLst/>
                        <a:latin typeface="Arial"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85000"/>
                        </a:lnSpc>
                        <a:spcBef>
                          <a:spcPct val="0"/>
                        </a:spcBef>
                        <a:spcAft>
                          <a:spcPct val="0"/>
                        </a:spcAft>
                        <a:buClrTx/>
                        <a:buSzTx/>
                        <a:buFontTx/>
                        <a:buNone/>
                        <a:tabLst/>
                      </a:pPr>
                      <a:endParaRPr kumimoji="0" lang="zh-CN" altLang="en-US" sz="3600" b="0" i="0" u="none" strike="noStrike" cap="none" normalizeH="0" baseline="0" smtClean="0">
                        <a:ln>
                          <a:noFill/>
                        </a:ln>
                        <a:solidFill>
                          <a:srgbClr val="000000"/>
                        </a:solidFill>
                        <a:effectLst/>
                        <a:latin typeface="Arial"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600075">
                <a:tc>
                  <a:txBody>
                    <a:bodyPr/>
                    <a:lstStyle/>
                    <a:p>
                      <a:pPr marL="0" marR="0" lvl="0" indent="0" algn="l" defTabSz="914400" rtl="0" eaLnBrk="1" fontAlgn="base" latinLnBrk="0" hangingPunct="1">
                        <a:lnSpc>
                          <a:spcPct val="85000"/>
                        </a:lnSpc>
                        <a:spcBef>
                          <a:spcPct val="0"/>
                        </a:spcBef>
                        <a:spcAft>
                          <a:spcPct val="0"/>
                        </a:spcAft>
                        <a:buClrTx/>
                        <a:buSzTx/>
                        <a:buFontTx/>
                        <a:buNone/>
                        <a:tabLst/>
                      </a:pPr>
                      <a:r>
                        <a:rPr kumimoji="0" lang="en-US" altLang="zh-CN" sz="3400" b="1" i="0" u="none" strike="noStrike" cap="none" normalizeH="0" baseline="0" smtClean="0">
                          <a:ln>
                            <a:noFill/>
                          </a:ln>
                          <a:solidFill>
                            <a:srgbClr val="000000"/>
                          </a:solidFill>
                          <a:effectLst/>
                          <a:latin typeface="Times New Roman" pitchFamily="18" charset="0"/>
                          <a:ea typeface="宋体" pitchFamily="2" charset="-122"/>
                          <a:cs typeface="Times New Roman" pitchFamily="18" charset="0"/>
                        </a:rPr>
                        <a:t>talk shows</a:t>
                      </a:r>
                      <a:endParaRPr kumimoji="0" lang="zh-CN" altLang="en-US" sz="3400" b="1" i="0" u="none" strike="noStrike" cap="none" normalizeH="0" baseline="0" smtClean="0">
                        <a:ln>
                          <a:noFill/>
                        </a:ln>
                        <a:solidFill>
                          <a:srgbClr val="000000"/>
                        </a:solidFill>
                        <a:effectLst/>
                        <a:latin typeface="Times New Roman" pitchFamily="18" charset="0"/>
                        <a:ea typeface="宋体" pitchFamily="2" charset="-122"/>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85000"/>
                        </a:lnSpc>
                        <a:spcBef>
                          <a:spcPct val="0"/>
                        </a:spcBef>
                        <a:spcAft>
                          <a:spcPct val="0"/>
                        </a:spcAft>
                        <a:buClrTx/>
                        <a:buSzTx/>
                        <a:buFontTx/>
                        <a:buNone/>
                        <a:tabLst/>
                      </a:pPr>
                      <a:endParaRPr kumimoji="0" lang="zh-CN" altLang="en-US" sz="3600" b="0" i="0" u="none" strike="noStrike" cap="none" normalizeH="0" baseline="0" smtClean="0">
                        <a:ln>
                          <a:noFill/>
                        </a:ln>
                        <a:solidFill>
                          <a:srgbClr val="000000"/>
                        </a:solidFill>
                        <a:effectLst/>
                        <a:latin typeface="Arial"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85000"/>
                        </a:lnSpc>
                        <a:spcBef>
                          <a:spcPct val="0"/>
                        </a:spcBef>
                        <a:spcAft>
                          <a:spcPct val="0"/>
                        </a:spcAft>
                        <a:buClrTx/>
                        <a:buSzTx/>
                        <a:buFontTx/>
                        <a:buNone/>
                        <a:tabLst/>
                      </a:pPr>
                      <a:endParaRPr kumimoji="0" lang="zh-CN" altLang="en-US" sz="3600" b="0" i="0" u="none" strike="noStrike" cap="none" normalizeH="0" baseline="0" smtClean="0">
                        <a:ln>
                          <a:noFill/>
                        </a:ln>
                        <a:solidFill>
                          <a:srgbClr val="000000"/>
                        </a:solidFill>
                        <a:effectLst/>
                        <a:latin typeface="Arial"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600075">
                <a:tc>
                  <a:txBody>
                    <a:bodyPr/>
                    <a:lstStyle/>
                    <a:p>
                      <a:pPr marL="0" marR="0" lvl="0" indent="0" algn="l" defTabSz="914400" rtl="0" eaLnBrk="1" fontAlgn="base" latinLnBrk="0" hangingPunct="1">
                        <a:lnSpc>
                          <a:spcPct val="85000"/>
                        </a:lnSpc>
                        <a:spcBef>
                          <a:spcPct val="0"/>
                        </a:spcBef>
                        <a:spcAft>
                          <a:spcPct val="0"/>
                        </a:spcAft>
                        <a:buClrTx/>
                        <a:buSzTx/>
                        <a:buFontTx/>
                        <a:buNone/>
                        <a:tabLst/>
                      </a:pPr>
                      <a:r>
                        <a:rPr kumimoji="0" lang="en-US" altLang="zh-CN" sz="3400" b="1" i="0" u="none" strike="noStrike" cap="none" normalizeH="0" baseline="0" smtClean="0">
                          <a:ln>
                            <a:noFill/>
                          </a:ln>
                          <a:solidFill>
                            <a:srgbClr val="000000"/>
                          </a:solidFill>
                          <a:effectLst/>
                          <a:latin typeface="Times New Roman" pitchFamily="18" charset="0"/>
                          <a:ea typeface="宋体" pitchFamily="2" charset="-122"/>
                          <a:cs typeface="Times New Roman" pitchFamily="18" charset="0"/>
                        </a:rPr>
                        <a:t>comedies</a:t>
                      </a:r>
                      <a:endParaRPr kumimoji="0" lang="zh-CN" altLang="en-US" sz="3400" b="1" i="0" u="none" strike="noStrike" cap="none" normalizeH="0" baseline="0" smtClean="0">
                        <a:ln>
                          <a:noFill/>
                        </a:ln>
                        <a:solidFill>
                          <a:srgbClr val="000000"/>
                        </a:solidFill>
                        <a:effectLst/>
                        <a:latin typeface="Times New Roman" pitchFamily="18" charset="0"/>
                        <a:ea typeface="宋体" pitchFamily="2" charset="-122"/>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85000"/>
                        </a:lnSpc>
                        <a:spcBef>
                          <a:spcPct val="0"/>
                        </a:spcBef>
                        <a:spcAft>
                          <a:spcPct val="0"/>
                        </a:spcAft>
                        <a:buClrTx/>
                        <a:buSzTx/>
                        <a:buFontTx/>
                        <a:buNone/>
                        <a:tabLst/>
                      </a:pPr>
                      <a:endParaRPr kumimoji="0" lang="zh-CN" altLang="en-US" sz="3600" b="0" i="0" u="none" strike="noStrike" cap="none" normalizeH="0" baseline="0" smtClean="0">
                        <a:ln>
                          <a:noFill/>
                        </a:ln>
                        <a:solidFill>
                          <a:srgbClr val="000000"/>
                        </a:solidFill>
                        <a:effectLst/>
                        <a:latin typeface="Arial"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85000"/>
                        </a:lnSpc>
                        <a:spcBef>
                          <a:spcPct val="0"/>
                        </a:spcBef>
                        <a:spcAft>
                          <a:spcPct val="0"/>
                        </a:spcAft>
                        <a:buClrTx/>
                        <a:buSzTx/>
                        <a:buFontTx/>
                        <a:buNone/>
                        <a:tabLst/>
                      </a:pPr>
                      <a:endParaRPr kumimoji="0" lang="zh-CN" altLang="en-US" sz="3600" b="0" i="0" u="none" strike="noStrike" cap="none" normalizeH="0" baseline="0" smtClean="0">
                        <a:ln>
                          <a:noFill/>
                        </a:ln>
                        <a:solidFill>
                          <a:srgbClr val="000000"/>
                        </a:solidFill>
                        <a:effectLst/>
                        <a:latin typeface="Arial"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600075">
                <a:tc>
                  <a:txBody>
                    <a:bodyPr/>
                    <a:lstStyle/>
                    <a:p>
                      <a:pPr marL="0" marR="0" lvl="0" indent="0" algn="l" defTabSz="914400" rtl="0" eaLnBrk="1" fontAlgn="base" latinLnBrk="0" hangingPunct="1">
                        <a:lnSpc>
                          <a:spcPct val="85000"/>
                        </a:lnSpc>
                        <a:spcBef>
                          <a:spcPct val="0"/>
                        </a:spcBef>
                        <a:spcAft>
                          <a:spcPct val="0"/>
                        </a:spcAft>
                        <a:buClrTx/>
                        <a:buSzTx/>
                        <a:buFontTx/>
                        <a:buNone/>
                        <a:tabLst/>
                      </a:pPr>
                      <a:r>
                        <a:rPr kumimoji="0" lang="en-US" altLang="zh-CN" sz="3400" b="1" i="0" u="none" strike="noStrike" cap="none" normalizeH="0" baseline="0" smtClean="0">
                          <a:ln>
                            <a:noFill/>
                          </a:ln>
                          <a:solidFill>
                            <a:srgbClr val="000000"/>
                          </a:solidFill>
                          <a:effectLst/>
                          <a:latin typeface="Times New Roman" pitchFamily="18" charset="0"/>
                          <a:ea typeface="宋体" pitchFamily="2" charset="-122"/>
                          <a:cs typeface="Times New Roman" pitchFamily="18" charset="0"/>
                        </a:rPr>
                        <a:t>scary movies</a:t>
                      </a:r>
                      <a:endParaRPr kumimoji="0" lang="zh-CN" altLang="en-US" sz="3400" b="1" i="0" u="none" strike="noStrike" cap="none" normalizeH="0" baseline="0" smtClean="0">
                        <a:ln>
                          <a:noFill/>
                        </a:ln>
                        <a:solidFill>
                          <a:srgbClr val="000000"/>
                        </a:solidFill>
                        <a:effectLst/>
                        <a:latin typeface="Times New Roman" pitchFamily="18" charset="0"/>
                        <a:ea typeface="宋体" pitchFamily="2" charset="-122"/>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85000"/>
                        </a:lnSpc>
                        <a:spcBef>
                          <a:spcPct val="0"/>
                        </a:spcBef>
                        <a:spcAft>
                          <a:spcPct val="0"/>
                        </a:spcAft>
                        <a:buClrTx/>
                        <a:buSzTx/>
                        <a:buFontTx/>
                        <a:buNone/>
                        <a:tabLst/>
                      </a:pPr>
                      <a:endParaRPr kumimoji="0" lang="zh-CN" altLang="en-US" sz="3600" b="0" i="0" u="none" strike="noStrike" cap="none" normalizeH="0" baseline="0" smtClean="0">
                        <a:ln>
                          <a:noFill/>
                        </a:ln>
                        <a:solidFill>
                          <a:srgbClr val="000000"/>
                        </a:solidFill>
                        <a:effectLst/>
                        <a:latin typeface="Arial"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85000"/>
                        </a:lnSpc>
                        <a:spcBef>
                          <a:spcPct val="0"/>
                        </a:spcBef>
                        <a:spcAft>
                          <a:spcPct val="0"/>
                        </a:spcAft>
                        <a:buClrTx/>
                        <a:buSzTx/>
                        <a:buFontTx/>
                        <a:buNone/>
                        <a:tabLst/>
                      </a:pPr>
                      <a:endParaRPr kumimoji="0" lang="zh-CN" altLang="en-US" sz="3600" b="0" i="0" u="none" strike="noStrike" cap="none" normalizeH="0" baseline="0" smtClean="0">
                        <a:ln>
                          <a:noFill/>
                        </a:ln>
                        <a:solidFill>
                          <a:srgbClr val="000000"/>
                        </a:solidFill>
                        <a:effectLst/>
                        <a:latin typeface="Arial"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600075">
                <a:tc>
                  <a:txBody>
                    <a:bodyPr/>
                    <a:lstStyle/>
                    <a:p>
                      <a:pPr marL="0" marR="0" lvl="0" indent="0" algn="l" defTabSz="914400" rtl="0" eaLnBrk="1" fontAlgn="base" latinLnBrk="0" hangingPunct="1">
                        <a:lnSpc>
                          <a:spcPct val="85000"/>
                        </a:lnSpc>
                        <a:spcBef>
                          <a:spcPct val="0"/>
                        </a:spcBef>
                        <a:spcAft>
                          <a:spcPct val="0"/>
                        </a:spcAft>
                        <a:buClrTx/>
                        <a:buSzTx/>
                        <a:buFontTx/>
                        <a:buNone/>
                        <a:tabLst/>
                      </a:pPr>
                      <a:r>
                        <a:rPr kumimoji="0" lang="en-US" altLang="zh-CN" sz="3400" b="1" i="0" u="none" strike="noStrike" cap="none" normalizeH="0" baseline="0" smtClean="0">
                          <a:ln>
                            <a:noFill/>
                          </a:ln>
                          <a:solidFill>
                            <a:srgbClr val="000000"/>
                          </a:solidFill>
                          <a:effectLst/>
                          <a:latin typeface="Times New Roman" pitchFamily="18" charset="0"/>
                          <a:ea typeface="宋体" pitchFamily="2" charset="-122"/>
                          <a:cs typeface="Times New Roman" pitchFamily="18" charset="0"/>
                        </a:rPr>
                        <a:t>action movies</a:t>
                      </a:r>
                      <a:endParaRPr kumimoji="0" lang="zh-CN" altLang="en-US" sz="3400" b="1" i="0" u="none" strike="noStrike" cap="none" normalizeH="0" baseline="0" smtClean="0">
                        <a:ln>
                          <a:noFill/>
                        </a:ln>
                        <a:solidFill>
                          <a:srgbClr val="000000"/>
                        </a:solidFill>
                        <a:effectLst/>
                        <a:latin typeface="Times New Roman" pitchFamily="18" charset="0"/>
                        <a:ea typeface="宋体" pitchFamily="2" charset="-122"/>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85000"/>
                        </a:lnSpc>
                        <a:spcBef>
                          <a:spcPct val="0"/>
                        </a:spcBef>
                        <a:spcAft>
                          <a:spcPct val="0"/>
                        </a:spcAft>
                        <a:buClrTx/>
                        <a:buSzTx/>
                        <a:buFontTx/>
                        <a:buNone/>
                        <a:tabLst/>
                      </a:pPr>
                      <a:endParaRPr kumimoji="0" lang="zh-CN" altLang="en-US" sz="3600" b="0" i="0" u="none" strike="noStrike" cap="none" normalizeH="0" baseline="0" smtClean="0">
                        <a:ln>
                          <a:noFill/>
                        </a:ln>
                        <a:solidFill>
                          <a:srgbClr val="000000"/>
                        </a:solidFill>
                        <a:effectLst/>
                        <a:latin typeface="Arial"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85000"/>
                        </a:lnSpc>
                        <a:spcBef>
                          <a:spcPct val="0"/>
                        </a:spcBef>
                        <a:spcAft>
                          <a:spcPct val="0"/>
                        </a:spcAft>
                        <a:buClrTx/>
                        <a:buSzTx/>
                        <a:buFontTx/>
                        <a:buNone/>
                        <a:tabLst/>
                      </a:pPr>
                      <a:endParaRPr kumimoji="0" lang="zh-CN" altLang="en-US" sz="3600" b="0" i="0" u="none" strike="noStrike" cap="none" normalizeH="0" baseline="0" smtClean="0">
                        <a:ln>
                          <a:noFill/>
                        </a:ln>
                        <a:solidFill>
                          <a:srgbClr val="000000"/>
                        </a:solidFill>
                        <a:effectLst/>
                        <a:latin typeface="Arial"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79413">
                <a:tc>
                  <a:txBody>
                    <a:bodyPr/>
                    <a:lstStyle/>
                    <a:p>
                      <a:pPr marL="0" marR="0" lvl="0" indent="0" algn="l" defTabSz="914400" rtl="0" eaLnBrk="1" fontAlgn="base" latinLnBrk="0" hangingPunct="1">
                        <a:lnSpc>
                          <a:spcPct val="85000"/>
                        </a:lnSpc>
                        <a:spcBef>
                          <a:spcPct val="0"/>
                        </a:spcBef>
                        <a:spcAft>
                          <a:spcPct val="0"/>
                        </a:spcAft>
                        <a:buClrTx/>
                        <a:buSzTx/>
                        <a:buFontTx/>
                        <a:buNone/>
                        <a:tabLst/>
                      </a:pPr>
                      <a:r>
                        <a:rPr kumimoji="0" lang="en-US" altLang="zh-CN" sz="3400" b="1" i="0" u="none" strike="noStrike" cap="none" normalizeH="0" baseline="0" smtClean="0">
                          <a:ln>
                            <a:noFill/>
                          </a:ln>
                          <a:solidFill>
                            <a:srgbClr val="000000"/>
                          </a:solidFill>
                          <a:effectLst/>
                          <a:latin typeface="Times New Roman" pitchFamily="18" charset="0"/>
                          <a:ea typeface="宋体" pitchFamily="2" charset="-122"/>
                          <a:cs typeface="Times New Roman" pitchFamily="18" charset="0"/>
                        </a:rPr>
                        <a:t>cartoons</a:t>
                      </a:r>
                      <a:endParaRPr kumimoji="0" lang="zh-CN" altLang="en-US" sz="3400" b="1" i="0" u="none" strike="noStrike" cap="none" normalizeH="0" baseline="0" smtClean="0">
                        <a:ln>
                          <a:noFill/>
                        </a:ln>
                        <a:solidFill>
                          <a:srgbClr val="000000"/>
                        </a:solidFill>
                        <a:effectLst/>
                        <a:latin typeface="Times New Roman" pitchFamily="18" charset="0"/>
                        <a:ea typeface="宋体" pitchFamily="2" charset="-122"/>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85000"/>
                        </a:lnSpc>
                        <a:spcBef>
                          <a:spcPct val="0"/>
                        </a:spcBef>
                        <a:spcAft>
                          <a:spcPct val="0"/>
                        </a:spcAft>
                        <a:buClrTx/>
                        <a:buSzTx/>
                        <a:buFontTx/>
                        <a:buNone/>
                        <a:tabLst/>
                      </a:pPr>
                      <a:endParaRPr kumimoji="0" lang="zh-CN" altLang="en-US" sz="3600" b="0" i="0" u="none" strike="noStrike" cap="none" normalizeH="0" baseline="0" smtClean="0">
                        <a:ln>
                          <a:noFill/>
                        </a:ln>
                        <a:solidFill>
                          <a:srgbClr val="000000"/>
                        </a:solidFill>
                        <a:effectLst/>
                        <a:latin typeface="Arial"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85000"/>
                        </a:lnSpc>
                        <a:spcBef>
                          <a:spcPct val="0"/>
                        </a:spcBef>
                        <a:spcAft>
                          <a:spcPct val="0"/>
                        </a:spcAft>
                        <a:buClrTx/>
                        <a:buSzTx/>
                        <a:buFontTx/>
                        <a:buNone/>
                        <a:tabLst/>
                      </a:pPr>
                      <a:endParaRPr kumimoji="0" lang="zh-CN" altLang="en-US" sz="3600" b="0" i="0" u="none" strike="noStrike" cap="none" normalizeH="0" baseline="0" smtClean="0">
                        <a:ln>
                          <a:noFill/>
                        </a:ln>
                        <a:solidFill>
                          <a:srgbClr val="000000"/>
                        </a:solidFill>
                        <a:effectLst/>
                        <a:latin typeface="Arial"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bl>
          </a:graphicData>
        </a:graphic>
      </p:graphicFrame>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ntr" presetSubtype="16" fill="hold" nodeType="withEffect">
                                  <p:stCondLst>
                                    <p:cond delay="0"/>
                                  </p:stCondLst>
                                  <p:childTnLst>
                                    <p:set>
                                      <p:cBhvr>
                                        <p:cTn id="6" dur="1" fill="hold">
                                          <p:stCondLst>
                                            <p:cond delay="0"/>
                                          </p:stCondLst>
                                        </p:cTn>
                                        <p:tgtEl>
                                          <p:spTgt spid="18499"/>
                                        </p:tgtEl>
                                        <p:attrNameLst>
                                          <p:attrName>style.visibility</p:attrName>
                                        </p:attrNameLst>
                                      </p:cBhvr>
                                      <p:to>
                                        <p:strVal val="visible"/>
                                      </p:to>
                                    </p:set>
                                    <p:animEffect transition="in" filter="circle(in)">
                                      <p:cBhvr>
                                        <p:cTn id="7" dur="1000"/>
                                        <p:tgtEl>
                                          <p:spTgt spid="184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458" name="WordArt 4"/>
          <p:cNvSpPr>
            <a:spLocks noChangeArrowheads="1" noChangeShapeType="1" noTextEdit="1"/>
          </p:cNvSpPr>
          <p:nvPr/>
        </p:nvSpPr>
        <p:spPr bwMode="auto">
          <a:xfrm>
            <a:off x="2484438" y="144463"/>
            <a:ext cx="3922712" cy="908050"/>
          </a:xfrm>
          <a:prstGeom prst="rect">
            <a:avLst/>
          </a:prstGeom>
          <a:extLst>
            <a:ext uri="{AF507438-7753-43E0-B8FC-AC1667EBCBE1}">
              <a14:hiddenEffects xmlns:a14="http://schemas.microsoft.com/office/drawing/2010/main">
                <a:effectLst/>
              </a14:hiddenEffects>
            </a:ext>
          </a:extLst>
        </p:spPr>
        <p:txBody>
          <a:bodyPr wrap="none" fromWordArt="1">
            <a:prstTxWarp prst="textCanDown">
              <a:avLst>
                <a:gd name="adj" fmla="val 33333"/>
              </a:avLst>
            </a:prstTxWarp>
          </a:bodyPr>
          <a:lstStyle/>
          <a:p>
            <a:pPr algn="ctr"/>
            <a:r>
              <a:rPr lang="en-US" altLang="zh-CN" sz="4000" b="1" kern="10">
                <a:ln w="9525">
                  <a:solidFill>
                    <a:schemeClr val="bg1"/>
                  </a:solidFill>
                  <a:round/>
                  <a:headEnd/>
                  <a:tailEnd/>
                </a:ln>
                <a:solidFill>
                  <a:srgbClr val="333333"/>
                </a:solidFill>
                <a:latin typeface="Arial"/>
                <a:cs typeface="Arial"/>
              </a:rPr>
              <a:t>Self check</a:t>
            </a:r>
            <a:endParaRPr lang="zh-CN" altLang="en-US" sz="4000" b="1" kern="10">
              <a:ln w="9525">
                <a:solidFill>
                  <a:schemeClr val="bg1"/>
                </a:solidFill>
                <a:round/>
                <a:headEnd/>
                <a:tailEnd/>
              </a:ln>
              <a:solidFill>
                <a:srgbClr val="333333"/>
              </a:solidFill>
              <a:latin typeface="Arial"/>
              <a:cs typeface="Arial"/>
            </a:endParaRPr>
          </a:p>
        </p:txBody>
      </p:sp>
      <p:sp>
        <p:nvSpPr>
          <p:cNvPr id="3" name="Text Box 5"/>
          <p:cNvSpPr txBox="1">
            <a:spLocks noChangeArrowheads="1"/>
          </p:cNvSpPr>
          <p:nvPr/>
        </p:nvSpPr>
        <p:spPr bwMode="auto">
          <a:xfrm>
            <a:off x="466725" y="2636838"/>
            <a:ext cx="8604250"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20000"/>
              </a:lnSpc>
            </a:pPr>
            <a:r>
              <a:rPr kumimoji="1" lang="zh-CN" altLang="en-US" sz="3400" b="1"/>
              <a:t>本题是根据提示词来进行问答。问句和答语中没有对人称的提示，因此应自主确定人称。可以用</a:t>
            </a:r>
            <a:r>
              <a:rPr kumimoji="1" lang="en-US" altLang="zh-CN" sz="3400" b="1"/>
              <a:t>you</a:t>
            </a:r>
            <a:r>
              <a:rPr kumimoji="1" lang="zh-CN" altLang="en-US" sz="3400" b="1"/>
              <a:t>来询问，则回答应用</a:t>
            </a:r>
            <a:r>
              <a:rPr kumimoji="1" lang="en-US" altLang="zh-CN" sz="3400" b="1"/>
              <a:t>I</a:t>
            </a:r>
            <a:r>
              <a:rPr kumimoji="1" lang="zh-CN" altLang="en-US" sz="3400" b="1"/>
              <a:t>；如果是用第三人称来询问，则回答也相应地用第三人称来答，如果是第三人称单数形式还应注意动词用恰当的第三人称单数形式。</a:t>
            </a:r>
            <a:endParaRPr kumimoji="1" lang="en-US" altLang="zh-CN" sz="3400" b="1"/>
          </a:p>
        </p:txBody>
      </p:sp>
      <p:sp>
        <p:nvSpPr>
          <p:cNvPr id="19460" name="Rectangle 12"/>
          <p:cNvSpPr>
            <a:spLocks noChangeArrowheads="1"/>
          </p:cNvSpPr>
          <p:nvPr/>
        </p:nvSpPr>
        <p:spPr bwMode="auto">
          <a:xfrm>
            <a:off x="34925" y="1412875"/>
            <a:ext cx="8569325"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marL="538163" indent="-538163">
              <a:lnSpc>
                <a:spcPct val="110000"/>
              </a:lnSpc>
            </a:pPr>
            <a:r>
              <a:rPr lang="en-US" altLang="zh-CN" sz="3600" b="1">
                <a:solidFill>
                  <a:srgbClr val="0066FF"/>
                </a:solidFill>
                <a:latin typeface="Arial" pitchFamily="34" charset="0"/>
                <a:cs typeface="Times New Roman" pitchFamily="18" charset="0"/>
              </a:rPr>
              <a:t>1. Write questions and answers using the words in the brackets. </a:t>
            </a:r>
            <a:endParaRPr lang="zh-CN" altLang="en-US" sz="3600" b="1">
              <a:solidFill>
                <a:srgbClr val="0066FF"/>
              </a:solidFill>
              <a:latin typeface="Arial" pitchFamily="34" charset="0"/>
              <a:cs typeface="Times New Roman" pitchFamily="18" charset="0"/>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p:cTn id="7" dur="500" fill="hold"/>
                                        <p:tgtEl>
                                          <p:spTgt spid="19458"/>
                                        </p:tgtEl>
                                        <p:attrNameLst>
                                          <p:attrName>ppt_w</p:attrName>
                                        </p:attrNameLst>
                                      </p:cBhvr>
                                      <p:tavLst>
                                        <p:tav tm="0">
                                          <p:val>
                                            <p:fltVal val="0"/>
                                          </p:val>
                                        </p:tav>
                                        <p:tav tm="100000">
                                          <p:val>
                                            <p:strVal val="#ppt_w"/>
                                          </p:val>
                                        </p:tav>
                                      </p:tavLst>
                                    </p:anim>
                                    <p:anim calcmode="lin" valueType="num">
                                      <p:cBhvr>
                                        <p:cTn id="8" dur="500" fill="hold"/>
                                        <p:tgtEl>
                                          <p:spTgt spid="19458"/>
                                        </p:tgtEl>
                                        <p:attrNameLst>
                                          <p:attrName>ppt_h</p:attrName>
                                        </p:attrNameLst>
                                      </p:cBhvr>
                                      <p:tavLst>
                                        <p:tav tm="0">
                                          <p:val>
                                            <p:fltVal val="0"/>
                                          </p:val>
                                        </p:tav>
                                        <p:tav tm="100000">
                                          <p:val>
                                            <p:strVal val="#ppt_h"/>
                                          </p:val>
                                        </p:tav>
                                      </p:tavLst>
                                    </p:anim>
                                    <p:animEffect transition="in" filter="fade">
                                      <p:cBhvr>
                                        <p:cTn id="9" dur="500"/>
                                        <p:tgtEl>
                                          <p:spTgt spid="19458"/>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19460"/>
                                        </p:tgtEl>
                                        <p:attrNameLst>
                                          <p:attrName>style.visibility</p:attrName>
                                        </p:attrNameLst>
                                      </p:cBhvr>
                                      <p:to>
                                        <p:strVal val="visible"/>
                                      </p:to>
                                    </p:set>
                                    <p:anim calcmode="lin" valueType="num">
                                      <p:cBhvr>
                                        <p:cTn id="14" dur="1000" fill="hold"/>
                                        <p:tgtEl>
                                          <p:spTgt spid="19460"/>
                                        </p:tgtEl>
                                        <p:attrNameLst>
                                          <p:attrName>ppt_w</p:attrName>
                                        </p:attrNameLst>
                                      </p:cBhvr>
                                      <p:tavLst>
                                        <p:tav tm="0">
                                          <p:val>
                                            <p:strVal val="#ppt_w*0.70"/>
                                          </p:val>
                                        </p:tav>
                                        <p:tav tm="100000">
                                          <p:val>
                                            <p:strVal val="#ppt_w"/>
                                          </p:val>
                                        </p:tav>
                                      </p:tavLst>
                                    </p:anim>
                                    <p:anim calcmode="lin" valueType="num">
                                      <p:cBhvr>
                                        <p:cTn id="15" dur="1000" fill="hold"/>
                                        <p:tgtEl>
                                          <p:spTgt spid="19460"/>
                                        </p:tgtEl>
                                        <p:attrNameLst>
                                          <p:attrName>ppt_h</p:attrName>
                                        </p:attrNameLst>
                                      </p:cBhvr>
                                      <p:tavLst>
                                        <p:tav tm="0">
                                          <p:val>
                                            <p:strVal val="#ppt_h"/>
                                          </p:val>
                                        </p:tav>
                                        <p:tav tm="100000">
                                          <p:val>
                                            <p:strVal val="#ppt_h"/>
                                          </p:val>
                                        </p:tav>
                                      </p:tavLst>
                                    </p:anim>
                                    <p:animEffect transition="in" filter="fade">
                                      <p:cBhvr>
                                        <p:cTn id="16" dur="1000"/>
                                        <p:tgtEl>
                                          <p:spTgt spid="19460"/>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5"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24" dur="1000" fill="hold"/>
                                        <p:tgtEl>
                                          <p:spTgt spid="3"/>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nimBg="1"/>
      <p:bldP spid="3" grpId="0"/>
      <p:bldP spid="19460"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611188" y="692150"/>
            <a:ext cx="8208962" cy="319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38163" indent="-538163" eaLnBrk="0" hangingPunct="0">
              <a:defRPr sz="3200">
                <a:solidFill>
                  <a:schemeClr val="tx1"/>
                </a:solidFill>
                <a:latin typeface="Times New Roman" pitchFamily="18" charset="0"/>
                <a:ea typeface="宋体" pitchFamily="2" charset="-122"/>
              </a:defRPr>
            </a:lvl1pPr>
            <a:lvl2pPr marL="1412875" indent="-609600" eaLnBrk="0" hangingPunct="0">
              <a:defRPr sz="3200">
                <a:solidFill>
                  <a:schemeClr val="tx1"/>
                </a:solidFill>
                <a:latin typeface="Times New Roman" pitchFamily="18" charset="0"/>
                <a:ea typeface="宋体" pitchFamily="2" charset="-122"/>
              </a:defRPr>
            </a:lvl2pPr>
            <a:lvl3pPr marL="2201863" indent="-609600" eaLnBrk="0" hangingPunct="0">
              <a:defRPr sz="3200">
                <a:solidFill>
                  <a:schemeClr val="tx1"/>
                </a:solidFill>
                <a:latin typeface="Times New Roman" pitchFamily="18" charset="0"/>
                <a:ea typeface="宋体" pitchFamily="2" charset="-122"/>
              </a:defRPr>
            </a:lvl3pPr>
            <a:lvl4pPr marL="2990850" indent="-609600" eaLnBrk="0" hangingPunct="0">
              <a:defRPr sz="3200">
                <a:solidFill>
                  <a:schemeClr val="tx1"/>
                </a:solidFill>
                <a:latin typeface="Times New Roman" pitchFamily="18" charset="0"/>
                <a:ea typeface="宋体" pitchFamily="2" charset="-122"/>
              </a:defRPr>
            </a:lvl4pPr>
            <a:lvl5pPr marL="3779838" indent="-609600" eaLnBrk="0" hangingPunct="0">
              <a:defRPr sz="3200">
                <a:solidFill>
                  <a:schemeClr val="tx1"/>
                </a:solidFill>
                <a:latin typeface="Times New Roman" pitchFamily="18" charset="0"/>
                <a:ea typeface="宋体" pitchFamily="2" charset="-122"/>
              </a:defRPr>
            </a:lvl5pPr>
            <a:lvl6pPr marL="4237038" indent="-609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4694238" indent="-609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5151438" indent="-609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5608638" indent="-609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20000"/>
              </a:lnSpc>
            </a:pPr>
            <a:r>
              <a:rPr lang="en-US" altLang="zh-CN" sz="3400" b="1">
                <a:solidFill>
                  <a:srgbClr val="002060"/>
                </a:solidFill>
                <a:cs typeface="Times New Roman" pitchFamily="18" charset="0"/>
              </a:rPr>
              <a:t>1) </a:t>
            </a:r>
            <a:r>
              <a:rPr lang="en-US" altLang="zh-CN" sz="3400" b="1">
                <a:solidFill>
                  <a:srgbClr val="D60093"/>
                </a:solidFill>
                <a:cs typeface="Times New Roman" pitchFamily="18" charset="0"/>
              </a:rPr>
              <a:t>─ What do you think of soap operas? </a:t>
            </a:r>
          </a:p>
          <a:p>
            <a:pPr eaLnBrk="1" hangingPunct="1">
              <a:lnSpc>
                <a:spcPct val="120000"/>
              </a:lnSpc>
            </a:pPr>
            <a:r>
              <a:rPr lang="en-US" altLang="zh-CN" sz="3400" b="1">
                <a:solidFill>
                  <a:srgbClr val="D60093"/>
                </a:solidFill>
                <a:cs typeface="Times New Roman" pitchFamily="18" charset="0"/>
              </a:rPr>
              <a:t>    ─ I can’t mind them. </a:t>
            </a:r>
            <a:r>
              <a:rPr lang="zh-CN" altLang="en-US" sz="3400" b="1">
                <a:solidFill>
                  <a:srgbClr val="D60093"/>
                </a:solidFill>
                <a:cs typeface="Times New Roman" pitchFamily="18" charset="0"/>
              </a:rPr>
              <a:t> </a:t>
            </a:r>
            <a:endParaRPr lang="en-US" altLang="zh-CN" sz="3400" b="1">
              <a:solidFill>
                <a:srgbClr val="D60093"/>
              </a:solidFill>
              <a:cs typeface="Times New Roman" pitchFamily="18" charset="0"/>
            </a:endParaRPr>
          </a:p>
          <a:p>
            <a:pPr eaLnBrk="1" hangingPunct="1">
              <a:lnSpc>
                <a:spcPct val="120000"/>
              </a:lnSpc>
            </a:pPr>
            <a:r>
              <a:rPr lang="en-US" altLang="zh-CN" sz="3400" b="1">
                <a:solidFill>
                  <a:srgbClr val="002060"/>
                </a:solidFill>
                <a:cs typeface="Times New Roman" pitchFamily="18" charset="0"/>
              </a:rPr>
              <a:t>    </a:t>
            </a:r>
            <a:r>
              <a:rPr lang="en-US" altLang="zh-CN" sz="3400" b="1">
                <a:solidFill>
                  <a:srgbClr val="6600CC"/>
                </a:solidFill>
                <a:cs typeface="Times New Roman" pitchFamily="18" charset="0"/>
              </a:rPr>
              <a:t>─ What does your father think of soap </a:t>
            </a:r>
          </a:p>
          <a:p>
            <a:pPr eaLnBrk="1" hangingPunct="1">
              <a:lnSpc>
                <a:spcPct val="120000"/>
              </a:lnSpc>
            </a:pPr>
            <a:r>
              <a:rPr lang="en-US" altLang="zh-CN" sz="3400" b="1">
                <a:solidFill>
                  <a:srgbClr val="6600CC"/>
                </a:solidFill>
                <a:cs typeface="Times New Roman" pitchFamily="18" charset="0"/>
              </a:rPr>
              <a:t>        operas? </a:t>
            </a:r>
          </a:p>
          <a:p>
            <a:pPr eaLnBrk="1" hangingPunct="1">
              <a:lnSpc>
                <a:spcPct val="120000"/>
              </a:lnSpc>
            </a:pPr>
            <a:r>
              <a:rPr lang="en-US" altLang="zh-CN" sz="3400" b="1">
                <a:solidFill>
                  <a:srgbClr val="6600CC"/>
                </a:solidFill>
                <a:cs typeface="Times New Roman" pitchFamily="18" charset="0"/>
              </a:rPr>
              <a:t>    ─ He can’t mind them, too. </a:t>
            </a:r>
          </a:p>
        </p:txBody>
      </p:sp>
      <p:sp>
        <p:nvSpPr>
          <p:cNvPr id="5" name="Text Box 4"/>
          <p:cNvSpPr txBox="1">
            <a:spLocks noChangeArrowheads="1"/>
          </p:cNvSpPr>
          <p:nvPr/>
        </p:nvSpPr>
        <p:spPr bwMode="auto">
          <a:xfrm>
            <a:off x="611188" y="4003675"/>
            <a:ext cx="8280400" cy="206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96938" indent="-896938" eaLnBrk="0" hangingPunct="0">
              <a:defRPr sz="3200">
                <a:solidFill>
                  <a:schemeClr val="tx1"/>
                </a:solidFill>
                <a:latin typeface="Times New Roman" pitchFamily="18" charset="0"/>
                <a:ea typeface="宋体" pitchFamily="2" charset="-122"/>
              </a:defRPr>
            </a:lvl1pPr>
            <a:lvl2pPr marL="1627188" indent="-285750" eaLnBrk="0" hangingPunct="0">
              <a:defRPr sz="3200">
                <a:solidFill>
                  <a:schemeClr val="tx1"/>
                </a:solidFill>
                <a:latin typeface="Times New Roman" pitchFamily="18" charset="0"/>
                <a:ea typeface="宋体" pitchFamily="2" charset="-122"/>
              </a:defRPr>
            </a:lvl2pPr>
            <a:lvl3pPr marL="2035175" indent="-228600" eaLnBrk="0" hangingPunct="0">
              <a:defRPr sz="3200">
                <a:solidFill>
                  <a:schemeClr val="tx1"/>
                </a:solidFill>
                <a:latin typeface="Times New Roman" pitchFamily="18" charset="0"/>
                <a:ea typeface="宋体" pitchFamily="2" charset="-122"/>
              </a:defRPr>
            </a:lvl3pPr>
            <a:lvl4pPr marL="2443163" indent="-228600" eaLnBrk="0" hangingPunct="0">
              <a:defRPr sz="3200">
                <a:solidFill>
                  <a:schemeClr val="tx1"/>
                </a:solidFill>
                <a:latin typeface="Times New Roman" pitchFamily="18" charset="0"/>
                <a:ea typeface="宋体" pitchFamily="2" charset="-122"/>
              </a:defRPr>
            </a:lvl4pPr>
            <a:lvl5pPr marL="2851150" indent="-228600" eaLnBrk="0" hangingPunct="0">
              <a:defRPr sz="3200">
                <a:solidFill>
                  <a:schemeClr val="tx1"/>
                </a:solidFill>
                <a:latin typeface="Times New Roman" pitchFamily="18" charset="0"/>
                <a:ea typeface="宋体" pitchFamily="2" charset="-122"/>
              </a:defRPr>
            </a:lvl5pPr>
            <a:lvl6pPr marL="330835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376555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422275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467995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20000"/>
              </a:lnSpc>
            </a:pPr>
            <a:r>
              <a:rPr lang="en-US" altLang="zh-CN" sz="3600" b="1">
                <a:cs typeface="Times New Roman" pitchFamily="18" charset="0"/>
              </a:rPr>
              <a:t>2) </a:t>
            </a:r>
            <a:r>
              <a:rPr lang="en-US" altLang="zh-CN" sz="3600" b="1">
                <a:solidFill>
                  <a:srgbClr val="6600CC"/>
                </a:solidFill>
                <a:latin typeface="宋体" pitchFamily="2" charset="-122"/>
                <a:cs typeface="Times New Roman" pitchFamily="18" charset="0"/>
              </a:rPr>
              <a:t>─ </a:t>
            </a:r>
            <a:r>
              <a:rPr lang="en-US" altLang="zh-CN" sz="3600" b="1">
                <a:solidFill>
                  <a:srgbClr val="6600CC"/>
                </a:solidFill>
                <a:cs typeface="Times New Roman" pitchFamily="18" charset="0"/>
              </a:rPr>
              <a:t>What show do you want to watch tonight?</a:t>
            </a:r>
          </a:p>
          <a:p>
            <a:pPr eaLnBrk="1" hangingPunct="1">
              <a:lnSpc>
                <a:spcPct val="120000"/>
              </a:lnSpc>
            </a:pPr>
            <a:r>
              <a:rPr lang="en-US" altLang="zh-CN" sz="3600" b="1">
                <a:solidFill>
                  <a:srgbClr val="6600CC"/>
                </a:solidFill>
                <a:cs typeface="Times New Roman" pitchFamily="18" charset="0"/>
              </a:rPr>
              <a:t>    </a:t>
            </a:r>
            <a:r>
              <a:rPr lang="en-US" altLang="zh-CN" sz="3600" b="1">
                <a:solidFill>
                  <a:srgbClr val="6600CC"/>
                </a:solidFill>
                <a:latin typeface="宋体" pitchFamily="2" charset="-122"/>
                <a:cs typeface="Times New Roman" pitchFamily="18" charset="0"/>
              </a:rPr>
              <a:t>─ </a:t>
            </a:r>
            <a:r>
              <a:rPr lang="en-US" altLang="zh-CN" sz="3600" b="1">
                <a:solidFill>
                  <a:srgbClr val="6600CC"/>
                </a:solidFill>
                <a:cs typeface="Times New Roman" pitchFamily="18" charset="0"/>
              </a:rPr>
              <a:t>I want to watch a talent show. </a:t>
            </a: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wipe(left)">
                                      <p:cBhvr>
                                        <p:cTn id="10" dur="500"/>
                                        <p:tgtEl>
                                          <p:spTgt spid="4">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wipe(left)">
                                      <p:cBhvr>
                                        <p:cTn id="15" dur="500"/>
                                        <p:tgtEl>
                                          <p:spTgt spid="4">
                                            <p:txEl>
                                              <p:pRg st="2" end="2"/>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wipe(left)">
                                      <p:cBhvr>
                                        <p:cTn id="18" dur="500"/>
                                        <p:tgtEl>
                                          <p:spTgt spid="4">
                                            <p:txEl>
                                              <p:pRg st="3" end="3"/>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wipe(left)">
                                      <p:cBhvr>
                                        <p:cTn id="21" dur="500"/>
                                        <p:tgtEl>
                                          <p:spTgt spid="4">
                                            <p:txEl>
                                              <p:pRg st="4" end="4"/>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 name="Text Box 7"/>
          <p:cNvSpPr txBox="1">
            <a:spLocks noChangeArrowheads="1"/>
          </p:cNvSpPr>
          <p:nvPr/>
        </p:nvSpPr>
        <p:spPr bwMode="auto">
          <a:xfrm>
            <a:off x="755650" y="1196975"/>
            <a:ext cx="7993063" cy="470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82663" indent="-982663" defTabSz="982663" eaLnBrk="0" hangingPunct="0">
              <a:defRPr sz="3200">
                <a:solidFill>
                  <a:schemeClr val="tx1"/>
                </a:solidFill>
                <a:latin typeface="Times New Roman" pitchFamily="18" charset="0"/>
                <a:ea typeface="宋体" pitchFamily="2" charset="-122"/>
              </a:defRPr>
            </a:lvl1pPr>
            <a:lvl2pPr marL="1541463" indent="-285750" defTabSz="982663" eaLnBrk="0" hangingPunct="0">
              <a:defRPr sz="3200">
                <a:solidFill>
                  <a:schemeClr val="tx1"/>
                </a:solidFill>
                <a:latin typeface="Times New Roman" pitchFamily="18" charset="0"/>
                <a:ea typeface="宋体" pitchFamily="2" charset="-122"/>
              </a:defRPr>
            </a:lvl2pPr>
            <a:lvl3pPr marL="1949450" indent="-228600" defTabSz="982663" eaLnBrk="0" hangingPunct="0">
              <a:defRPr sz="3200">
                <a:solidFill>
                  <a:schemeClr val="tx1"/>
                </a:solidFill>
                <a:latin typeface="Times New Roman" pitchFamily="18" charset="0"/>
                <a:ea typeface="宋体" pitchFamily="2" charset="-122"/>
              </a:defRPr>
            </a:lvl3pPr>
            <a:lvl4pPr marL="2357438" indent="-228600" defTabSz="982663" eaLnBrk="0" hangingPunct="0">
              <a:defRPr sz="3200">
                <a:solidFill>
                  <a:schemeClr val="tx1"/>
                </a:solidFill>
                <a:latin typeface="Times New Roman" pitchFamily="18" charset="0"/>
                <a:ea typeface="宋体" pitchFamily="2" charset="-122"/>
              </a:defRPr>
            </a:lvl4pPr>
            <a:lvl5pPr marL="2765425" indent="-228600" defTabSz="982663" eaLnBrk="0" hangingPunct="0">
              <a:defRPr sz="3200">
                <a:solidFill>
                  <a:schemeClr val="tx1"/>
                </a:solidFill>
                <a:latin typeface="Times New Roman" pitchFamily="18" charset="0"/>
                <a:ea typeface="宋体" pitchFamily="2" charset="-122"/>
              </a:defRPr>
            </a:lvl5pPr>
            <a:lvl6pPr marL="3222625" indent="-228600" defTabSz="982663" eaLnBrk="0" fontAlgn="base" hangingPunct="0">
              <a:spcBef>
                <a:spcPct val="0"/>
              </a:spcBef>
              <a:spcAft>
                <a:spcPct val="0"/>
              </a:spcAft>
              <a:defRPr sz="3200">
                <a:solidFill>
                  <a:schemeClr val="tx1"/>
                </a:solidFill>
                <a:latin typeface="Times New Roman" pitchFamily="18" charset="0"/>
                <a:ea typeface="宋体" pitchFamily="2" charset="-122"/>
              </a:defRPr>
            </a:lvl6pPr>
            <a:lvl7pPr marL="3679825" indent="-228600" defTabSz="982663" eaLnBrk="0" fontAlgn="base" hangingPunct="0">
              <a:spcBef>
                <a:spcPct val="0"/>
              </a:spcBef>
              <a:spcAft>
                <a:spcPct val="0"/>
              </a:spcAft>
              <a:defRPr sz="3200">
                <a:solidFill>
                  <a:schemeClr val="tx1"/>
                </a:solidFill>
                <a:latin typeface="Times New Roman" pitchFamily="18" charset="0"/>
                <a:ea typeface="宋体" pitchFamily="2" charset="-122"/>
              </a:defRPr>
            </a:lvl7pPr>
            <a:lvl8pPr marL="4137025" indent="-228600" defTabSz="982663" eaLnBrk="0" fontAlgn="base" hangingPunct="0">
              <a:spcBef>
                <a:spcPct val="0"/>
              </a:spcBef>
              <a:spcAft>
                <a:spcPct val="0"/>
              </a:spcAft>
              <a:defRPr sz="3200">
                <a:solidFill>
                  <a:schemeClr val="tx1"/>
                </a:solidFill>
                <a:latin typeface="Times New Roman" pitchFamily="18" charset="0"/>
                <a:ea typeface="宋体" pitchFamily="2" charset="-122"/>
              </a:defRPr>
            </a:lvl8pPr>
            <a:lvl9pPr marL="4594225" indent="-228600" defTabSz="982663"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20000"/>
              </a:lnSpc>
            </a:pPr>
            <a:r>
              <a:rPr lang="en-US" altLang="zh-CN" sz="3600" b="1">
                <a:cs typeface="Times New Roman" pitchFamily="18" charset="0"/>
              </a:rPr>
              <a:t>3) </a:t>
            </a:r>
            <a:r>
              <a:rPr lang="en-US" altLang="zh-CN" sz="3600" b="1">
                <a:solidFill>
                  <a:srgbClr val="6600CC"/>
                </a:solidFill>
                <a:cs typeface="Times New Roman" pitchFamily="18" charset="0"/>
              </a:rPr>
              <a:t>─ What does she expect to learn from game show? </a:t>
            </a:r>
          </a:p>
          <a:p>
            <a:pPr eaLnBrk="1" hangingPunct="1">
              <a:lnSpc>
                <a:spcPct val="120000"/>
              </a:lnSpc>
            </a:pPr>
            <a:r>
              <a:rPr lang="en-US" altLang="zh-CN" sz="3600" b="1">
                <a:solidFill>
                  <a:srgbClr val="6600CC"/>
                </a:solidFill>
                <a:cs typeface="Times New Roman" pitchFamily="18" charset="0"/>
              </a:rPr>
              <a:t>    ─ She expects to learn some interesting information. </a:t>
            </a:r>
          </a:p>
          <a:p>
            <a:pPr eaLnBrk="1" hangingPunct="1">
              <a:lnSpc>
                <a:spcPct val="120000"/>
              </a:lnSpc>
            </a:pPr>
            <a:r>
              <a:rPr lang="en-US" altLang="zh-CN" sz="3600" b="1">
                <a:cs typeface="Times New Roman" pitchFamily="18" charset="0"/>
              </a:rPr>
              <a:t>4)</a:t>
            </a:r>
            <a:r>
              <a:rPr lang="en-US" altLang="zh-CN" sz="3600" b="1">
                <a:solidFill>
                  <a:srgbClr val="6600CC"/>
                </a:solidFill>
                <a:cs typeface="Times New Roman" pitchFamily="18" charset="0"/>
              </a:rPr>
              <a:t> ─ What does your grandpa hope to </a:t>
            </a:r>
          </a:p>
          <a:p>
            <a:pPr eaLnBrk="1" hangingPunct="1">
              <a:lnSpc>
                <a:spcPct val="120000"/>
              </a:lnSpc>
            </a:pPr>
            <a:r>
              <a:rPr lang="en-US" altLang="zh-CN" sz="3600" b="1">
                <a:solidFill>
                  <a:srgbClr val="6600CC"/>
                </a:solidFill>
                <a:cs typeface="Times New Roman" pitchFamily="18" charset="0"/>
              </a:rPr>
              <a:t>         watch tomorrow? </a:t>
            </a:r>
          </a:p>
          <a:p>
            <a:pPr eaLnBrk="1" hangingPunct="1">
              <a:lnSpc>
                <a:spcPct val="120000"/>
              </a:lnSpc>
            </a:pPr>
            <a:r>
              <a:rPr lang="en-US" altLang="zh-CN" sz="3600" b="1">
                <a:solidFill>
                  <a:srgbClr val="6600CC"/>
                </a:solidFill>
                <a:cs typeface="Times New Roman" pitchFamily="18" charset="0"/>
              </a:rPr>
              <a:t>     ─ He hopes to watch news. </a:t>
            </a: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wipe(left)">
                                      <p:cBhvr>
                                        <p:cTn id="10" dur="500"/>
                                        <p:tgtEl>
                                          <p:spTgt spid="6">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wipe(left)">
                                      <p:cBhvr>
                                        <p:cTn id="15" dur="500"/>
                                        <p:tgtEl>
                                          <p:spTgt spid="6">
                                            <p:txEl>
                                              <p:pRg st="2" end="2"/>
                                            </p:txEl>
                                          </p:spTgt>
                                        </p:tgtEl>
                                      </p:cBhvr>
                                    </p:animEffect>
                                  </p:childTnLst>
                                </p:cTn>
                              </p:par>
                              <p:par>
                                <p:cTn id="16" presetID="22" presetClass="entr" presetSubtype="8" fill="hold" nodeType="withEffect">
                                  <p:stCondLst>
                                    <p:cond delay="0"/>
                                  </p:stCondLst>
                                  <p:childTnLst>
                                    <p:set>
                                      <p:cBhvr>
                                        <p:cTn id="17" dur="1" fill="hold">
                                          <p:stCondLst>
                                            <p:cond delay="0"/>
                                          </p:stCondLst>
                                        </p:cTn>
                                        <p:tgtEl>
                                          <p:spTgt spid="6">
                                            <p:txEl>
                                              <p:pRg st="3" end="3"/>
                                            </p:txEl>
                                          </p:spTgt>
                                        </p:tgtEl>
                                        <p:attrNameLst>
                                          <p:attrName>style.visibility</p:attrName>
                                        </p:attrNameLst>
                                      </p:cBhvr>
                                      <p:to>
                                        <p:strVal val="visible"/>
                                      </p:to>
                                    </p:set>
                                    <p:animEffect transition="in" filter="wipe(left)">
                                      <p:cBhvr>
                                        <p:cTn id="18" dur="500"/>
                                        <p:tgtEl>
                                          <p:spTgt spid="6">
                                            <p:txEl>
                                              <p:pRg st="3" end="3"/>
                                            </p:txEl>
                                          </p:spTgt>
                                        </p:tgtEl>
                                      </p:cBhvr>
                                    </p:animEffect>
                                  </p:childTnLst>
                                </p:cTn>
                              </p:par>
                              <p:par>
                                <p:cTn id="19" presetID="22" presetClass="entr" presetSubtype="8" fill="hold"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wipe(left)">
                                      <p:cBhvr>
                                        <p:cTn id="21"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Text Box 4"/>
          <p:cNvSpPr txBox="1">
            <a:spLocks noChangeArrowheads="1"/>
          </p:cNvSpPr>
          <p:nvPr/>
        </p:nvSpPr>
        <p:spPr bwMode="auto">
          <a:xfrm>
            <a:off x="539750" y="1052513"/>
            <a:ext cx="7848600" cy="272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82663" indent="-982663" eaLnBrk="0" hangingPunct="0">
              <a:defRPr sz="3200">
                <a:solidFill>
                  <a:schemeClr val="tx1"/>
                </a:solidFill>
                <a:latin typeface="Times New Roman" pitchFamily="18" charset="0"/>
                <a:ea typeface="宋体" pitchFamily="2" charset="-122"/>
              </a:defRPr>
            </a:lvl1pPr>
            <a:lvl2pPr marL="1447800" indent="-285750" eaLnBrk="0" hangingPunct="0">
              <a:defRPr sz="3200">
                <a:solidFill>
                  <a:schemeClr val="tx1"/>
                </a:solidFill>
                <a:latin typeface="Times New Roman" pitchFamily="18" charset="0"/>
                <a:ea typeface="宋体" pitchFamily="2" charset="-122"/>
              </a:defRPr>
            </a:lvl2pPr>
            <a:lvl3pPr marL="1855788" indent="-228600" eaLnBrk="0" hangingPunct="0">
              <a:defRPr sz="3200">
                <a:solidFill>
                  <a:schemeClr val="tx1"/>
                </a:solidFill>
                <a:latin typeface="Times New Roman" pitchFamily="18" charset="0"/>
                <a:ea typeface="宋体" pitchFamily="2" charset="-122"/>
              </a:defRPr>
            </a:lvl3pPr>
            <a:lvl4pPr marL="2263775" indent="-228600" eaLnBrk="0" hangingPunct="0">
              <a:defRPr sz="3200">
                <a:solidFill>
                  <a:schemeClr val="tx1"/>
                </a:solidFill>
                <a:latin typeface="Times New Roman" pitchFamily="18" charset="0"/>
                <a:ea typeface="宋体" pitchFamily="2" charset="-122"/>
              </a:defRPr>
            </a:lvl4pPr>
            <a:lvl5pPr marL="2671763" indent="-228600" eaLnBrk="0" hangingPunct="0">
              <a:defRPr sz="3200">
                <a:solidFill>
                  <a:schemeClr val="tx1"/>
                </a:solidFill>
                <a:latin typeface="Times New Roman" pitchFamily="18" charset="0"/>
                <a:ea typeface="宋体" pitchFamily="2" charset="-122"/>
              </a:defRPr>
            </a:lvl5pPr>
            <a:lvl6pPr marL="3128963"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3586163"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4043363"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4500563"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20000"/>
              </a:lnSpc>
            </a:pPr>
            <a:r>
              <a:rPr lang="en-US" altLang="zh-CN" sz="3600" b="1">
                <a:cs typeface="Times New Roman" pitchFamily="18" charset="0"/>
              </a:rPr>
              <a:t>5) </a:t>
            </a:r>
            <a:r>
              <a:rPr lang="en-US" altLang="zh-CN" sz="3600" b="1">
                <a:solidFill>
                  <a:srgbClr val="6600CC"/>
                </a:solidFill>
                <a:cs typeface="Times New Roman" pitchFamily="18" charset="0"/>
              </a:rPr>
              <a:t>─ Do you plan to watch an action movie?</a:t>
            </a:r>
          </a:p>
          <a:p>
            <a:pPr eaLnBrk="1" hangingPunct="1">
              <a:lnSpc>
                <a:spcPct val="120000"/>
              </a:lnSpc>
            </a:pPr>
            <a:r>
              <a:rPr lang="en-US" altLang="zh-CN" sz="3600" b="1">
                <a:solidFill>
                  <a:srgbClr val="6600CC"/>
                </a:solidFill>
                <a:cs typeface="Times New Roman" pitchFamily="18" charset="0"/>
              </a:rPr>
              <a:t>    ─ No, I don’t. I plan to watch a comedy.  </a:t>
            </a:r>
            <a:endParaRPr lang="en-US" altLang="zh-CN" sz="3600" b="1">
              <a:cs typeface="Times New Roman" pitchFamily="18" charset="0"/>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252413" y="2254250"/>
            <a:ext cx="8712200" cy="272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20000"/>
              </a:lnSpc>
            </a:pPr>
            <a:r>
              <a:rPr kumimoji="1" lang="en-US" altLang="zh-CN" sz="3600" b="1">
                <a:cs typeface="Times New Roman" pitchFamily="18" charset="0"/>
              </a:rPr>
              <a:t>1)</a:t>
            </a:r>
            <a:r>
              <a:rPr kumimoji="1" lang="zh-CN" altLang="en-US" sz="3600" b="1">
                <a:cs typeface="Times New Roman" pitchFamily="18" charset="0"/>
              </a:rPr>
              <a:t> </a:t>
            </a:r>
            <a:r>
              <a:rPr kumimoji="1" lang="en-US" altLang="zh-CN" sz="3600" b="1">
                <a:cs typeface="Times New Roman" pitchFamily="18" charset="0"/>
              </a:rPr>
              <a:t>I think game shows are meaningless. (    )   </a:t>
            </a:r>
          </a:p>
          <a:p>
            <a:pPr eaLnBrk="1" hangingPunct="1">
              <a:lnSpc>
                <a:spcPct val="120000"/>
              </a:lnSpc>
            </a:pPr>
            <a:r>
              <a:rPr kumimoji="1" lang="en-US" altLang="zh-CN" sz="3600" b="1">
                <a:cs typeface="Times New Roman" pitchFamily="18" charset="0"/>
              </a:rPr>
              <a:t>   </a:t>
            </a:r>
          </a:p>
          <a:p>
            <a:pPr eaLnBrk="1" hangingPunct="1">
              <a:lnSpc>
                <a:spcPct val="120000"/>
              </a:lnSpc>
            </a:pPr>
            <a:endParaRPr kumimoji="1" lang="en-US" altLang="zh-CN" sz="3600" b="1">
              <a:cs typeface="Times New Roman" pitchFamily="18" charset="0"/>
            </a:endParaRPr>
          </a:p>
          <a:p>
            <a:pPr eaLnBrk="1" hangingPunct="1">
              <a:lnSpc>
                <a:spcPct val="120000"/>
              </a:lnSpc>
            </a:pPr>
            <a:r>
              <a:rPr kumimoji="1" lang="en-US" altLang="zh-CN" sz="3600" b="1">
                <a:cs typeface="Times New Roman" pitchFamily="18" charset="0"/>
              </a:rPr>
              <a:t>2) I can’t stand soap operas. (     ) </a:t>
            </a:r>
          </a:p>
        </p:txBody>
      </p:sp>
      <p:sp>
        <p:nvSpPr>
          <p:cNvPr id="22531" name="Text Box 5"/>
          <p:cNvSpPr txBox="1">
            <a:spLocks noChangeArrowheads="1"/>
          </p:cNvSpPr>
          <p:nvPr/>
        </p:nvSpPr>
        <p:spPr bwMode="auto">
          <a:xfrm>
            <a:off x="252413" y="481013"/>
            <a:ext cx="8712200" cy="1801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44500" indent="-444500" eaLnBrk="0" hangingPunct="0">
              <a:defRPr sz="3200">
                <a:solidFill>
                  <a:schemeClr val="tx1"/>
                </a:solidFill>
                <a:latin typeface="Times New Roman" pitchFamily="18" charset="0"/>
                <a:ea typeface="宋体" pitchFamily="2" charset="-122"/>
              </a:defRPr>
            </a:lvl1pPr>
            <a:lvl2pPr marL="1089025" indent="-285750" eaLnBrk="0" hangingPunct="0">
              <a:defRPr sz="3200">
                <a:solidFill>
                  <a:schemeClr val="tx1"/>
                </a:solidFill>
                <a:latin typeface="Times New Roman" pitchFamily="18" charset="0"/>
                <a:ea typeface="宋体" pitchFamily="2" charset="-122"/>
              </a:defRPr>
            </a:lvl2pPr>
            <a:lvl3pPr marL="1497013" indent="-228600" eaLnBrk="0" hangingPunct="0">
              <a:defRPr sz="3200">
                <a:solidFill>
                  <a:schemeClr val="tx1"/>
                </a:solidFill>
                <a:latin typeface="Times New Roman" pitchFamily="18" charset="0"/>
                <a:ea typeface="宋体" pitchFamily="2" charset="-122"/>
              </a:defRPr>
            </a:lvl3pPr>
            <a:lvl4pPr marL="1905000" indent="-228600" eaLnBrk="0" hangingPunct="0">
              <a:defRPr sz="3200">
                <a:solidFill>
                  <a:schemeClr val="tx1"/>
                </a:solidFill>
                <a:latin typeface="Times New Roman" pitchFamily="18" charset="0"/>
                <a:ea typeface="宋体" pitchFamily="2" charset="-122"/>
              </a:defRPr>
            </a:lvl4pPr>
            <a:lvl5pPr marL="2312988" indent="-228600" eaLnBrk="0" hangingPunct="0">
              <a:defRPr sz="3200">
                <a:solidFill>
                  <a:schemeClr val="tx1"/>
                </a:solidFill>
                <a:latin typeface="Times New Roman" pitchFamily="18" charset="0"/>
                <a:ea typeface="宋体" pitchFamily="2" charset="-122"/>
              </a:defRPr>
            </a:lvl5pPr>
            <a:lvl6pPr marL="2770188"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3227388"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684588"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4141788"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10000"/>
              </a:lnSpc>
            </a:pPr>
            <a:r>
              <a:rPr kumimoji="1" lang="en-US" altLang="zh-CN" sz="3400" b="1">
                <a:solidFill>
                  <a:srgbClr val="0066FF"/>
                </a:solidFill>
                <a:latin typeface="Arial" pitchFamily="34" charset="0"/>
              </a:rPr>
              <a:t>2. Which of these statements do you agree with (</a:t>
            </a:r>
            <a:r>
              <a:rPr kumimoji="1" lang="en-US" altLang="zh-CN" sz="3400" b="1">
                <a:solidFill>
                  <a:srgbClr val="FF0066"/>
                </a:solidFill>
                <a:latin typeface="Arial" pitchFamily="34" charset="0"/>
              </a:rPr>
              <a:t>√</a:t>
            </a:r>
            <a:r>
              <a:rPr kumimoji="1" lang="en-US" altLang="zh-CN" sz="3400" b="1">
                <a:solidFill>
                  <a:srgbClr val="0066FF"/>
                </a:solidFill>
                <a:latin typeface="Arial" pitchFamily="34" charset="0"/>
              </a:rPr>
              <a:t>) or disagree with (</a:t>
            </a:r>
            <a:r>
              <a:rPr kumimoji="1" lang="en-US" altLang="zh-CN" sz="3400" b="1">
                <a:solidFill>
                  <a:srgbClr val="FF0066"/>
                </a:solidFill>
                <a:latin typeface="Arial" pitchFamily="34" charset="0"/>
              </a:rPr>
              <a:t>×</a:t>
            </a:r>
            <a:r>
              <a:rPr kumimoji="1" lang="en-US" altLang="zh-CN" sz="3400" b="1">
                <a:solidFill>
                  <a:srgbClr val="0066FF"/>
                </a:solidFill>
                <a:latin typeface="Arial" pitchFamily="34" charset="0"/>
              </a:rPr>
              <a:t>)? Give at least one reason.</a:t>
            </a:r>
          </a:p>
        </p:txBody>
      </p:sp>
      <p:sp>
        <p:nvSpPr>
          <p:cNvPr id="5" name="Text Box 4"/>
          <p:cNvSpPr txBox="1">
            <a:spLocks noChangeArrowheads="1"/>
          </p:cNvSpPr>
          <p:nvPr/>
        </p:nvSpPr>
        <p:spPr bwMode="auto">
          <a:xfrm>
            <a:off x="755650" y="2959100"/>
            <a:ext cx="7848600" cy="130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10000"/>
              </a:lnSpc>
            </a:pPr>
            <a:r>
              <a:rPr lang="en-US" altLang="zh-CN" sz="3600" b="1">
                <a:solidFill>
                  <a:srgbClr val="D60093"/>
                </a:solidFill>
                <a:cs typeface="Times New Roman" pitchFamily="18" charset="0"/>
              </a:rPr>
              <a:t>I think we can learn some interesting things from game shows.</a:t>
            </a:r>
          </a:p>
        </p:txBody>
      </p:sp>
      <p:pic>
        <p:nvPicPr>
          <p:cNvPr id="22533" name="Picture 2" descr="http://t1.baidu.com/it/u=1154739609,2203224306&amp;fm=23&amp;g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2463" y="2541588"/>
            <a:ext cx="331787"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4" name="Picture 2" descr="http://t1.baidu.com/it/u=1154739609,2203224306&amp;fm=23&amp;g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1413" y="4525963"/>
            <a:ext cx="3429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5"/>
          <p:cNvSpPr txBox="1">
            <a:spLocks noChangeArrowheads="1"/>
          </p:cNvSpPr>
          <p:nvPr/>
        </p:nvSpPr>
        <p:spPr bwMode="auto">
          <a:xfrm>
            <a:off x="755650" y="4975225"/>
            <a:ext cx="78486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D60093"/>
                </a:solidFill>
                <a:cs typeface="Times New Roman" pitchFamily="18" charset="0"/>
              </a:rPr>
              <a:t>I think soap operas are interesting and relaxing.</a:t>
            </a:r>
            <a:r>
              <a:rPr lang="zh-CN" altLang="en-US" sz="3600" b="1">
                <a:solidFill>
                  <a:srgbClr val="D60093"/>
                </a:solidFill>
                <a:cs typeface="Times New Roman" pitchFamily="18" charset="0"/>
              </a:rPr>
              <a:t> </a:t>
            </a:r>
            <a:endParaRPr lang="en-US" altLang="zh-CN" sz="3600" b="1">
              <a:solidFill>
                <a:srgbClr val="D60093"/>
              </a:solidFill>
              <a:cs typeface="Times New Roman" pitchFamily="18" charset="0"/>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3" presetClass="entr" presetSubtype="0" fill="hold" grpId="0" nodeType="withEffect">
                                  <p:stCondLst>
                                    <p:cond delay="0"/>
                                  </p:stCondLst>
                                  <p:childTnLst>
                                    <p:set>
                                      <p:cBhvr>
                                        <p:cTn id="6" dur="1" fill="hold">
                                          <p:stCondLst>
                                            <p:cond delay="0"/>
                                          </p:stCondLst>
                                        </p:cTn>
                                        <p:tgtEl>
                                          <p:spTgt spid="22531"/>
                                        </p:tgtEl>
                                        <p:attrNameLst>
                                          <p:attrName>style.visibility</p:attrName>
                                        </p:attrNameLst>
                                      </p:cBhvr>
                                      <p:to>
                                        <p:strVal val="visible"/>
                                      </p:to>
                                    </p:set>
                                    <p:animEffect transition="in" filter="fade">
                                      <p:cBhvr>
                                        <p:cTn id="7" dur="100"/>
                                        <p:tgtEl>
                                          <p:spTgt spid="22531"/>
                                        </p:tgtEl>
                                      </p:cBhvr>
                                    </p:animEffect>
                                    <p:anim calcmode="lin" valueType="num">
                                      <p:cBhvr>
                                        <p:cTn id="8" dur="400" fill="hold"/>
                                        <p:tgtEl>
                                          <p:spTgt spid="22531"/>
                                        </p:tgtEl>
                                        <p:attrNameLst>
                                          <p:attrName>ppt_x</p:attrName>
                                        </p:attrNameLst>
                                      </p:cBhvr>
                                      <p:tavLst>
                                        <p:tav tm="0">
                                          <p:val>
                                            <p:strVal val="#ppt_x"/>
                                          </p:val>
                                        </p:tav>
                                        <p:tav tm="100000">
                                          <p:val>
                                            <p:strVal val="#ppt_x"/>
                                          </p:val>
                                        </p:tav>
                                      </p:tavLst>
                                    </p:anim>
                                    <p:anim calcmode="lin" valueType="num">
                                      <p:cBhvr>
                                        <p:cTn id="9" dur="400" fill="hold"/>
                                        <p:tgtEl>
                                          <p:spTgt spid="22531"/>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22531"/>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22531"/>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4" fill="hold" nodeType="clickEffect">
                                  <p:stCondLst>
                                    <p:cond delay="0"/>
                                  </p:stCondLst>
                                  <p:childTnLst>
                                    <p:set>
                                      <p:cBhvr>
                                        <p:cTn id="21" dur="1" fill="hold">
                                          <p:stCondLst>
                                            <p:cond delay="0"/>
                                          </p:stCondLst>
                                        </p:cTn>
                                        <p:tgtEl>
                                          <p:spTgt spid="22533"/>
                                        </p:tgtEl>
                                        <p:attrNameLst>
                                          <p:attrName>style.visibility</p:attrName>
                                        </p:attrNameLst>
                                      </p:cBhvr>
                                      <p:to>
                                        <p:strVal val="visible"/>
                                      </p:to>
                                    </p:set>
                                    <p:anim calcmode="lin" valueType="num">
                                      <p:cBhvr additive="base">
                                        <p:cTn id="22" dur="500" fill="hold"/>
                                        <p:tgtEl>
                                          <p:spTgt spid="22533"/>
                                        </p:tgtEl>
                                        <p:attrNameLst>
                                          <p:attrName>ppt_x</p:attrName>
                                        </p:attrNameLst>
                                      </p:cBhvr>
                                      <p:tavLst>
                                        <p:tav tm="0">
                                          <p:val>
                                            <p:strVal val="#ppt_x"/>
                                          </p:val>
                                        </p:tav>
                                        <p:tav tm="100000">
                                          <p:val>
                                            <p:strVal val="#ppt_x"/>
                                          </p:val>
                                        </p:tav>
                                      </p:tavLst>
                                    </p:anim>
                                    <p:anim calcmode="lin" valueType="num">
                                      <p:cBhvr additive="base">
                                        <p:cTn id="23" dur="500" fill="hold"/>
                                        <p:tgtEl>
                                          <p:spTgt spid="22533"/>
                                        </p:tgtEl>
                                        <p:attrNameLst>
                                          <p:attrName>ppt_y</p:attrName>
                                        </p:attrNameLst>
                                      </p:cBhvr>
                                      <p:tavLst>
                                        <p:tav tm="0">
                                          <p:val>
                                            <p:strVal val="1+#ppt_h/2"/>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2" presetClass="entr" presetSubtype="6"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1+#ppt_w/2"/>
                                          </p:val>
                                        </p:tav>
                                        <p:tav tm="100000">
                                          <p:val>
                                            <p:strVal val="#ppt_x"/>
                                          </p:val>
                                        </p:tav>
                                      </p:tavLst>
                                    </p:anim>
                                    <p:anim calcmode="lin" valueType="num">
                                      <p:cBhvr additive="base">
                                        <p:cTn id="2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2" presetClass="entr" presetSubtype="9" fill="hold" nodeType="clickEffect">
                                  <p:stCondLst>
                                    <p:cond delay="0"/>
                                  </p:stCondLst>
                                  <p:childTnLst>
                                    <p:set>
                                      <p:cBhvr>
                                        <p:cTn id="33" dur="1" fill="hold">
                                          <p:stCondLst>
                                            <p:cond delay="0"/>
                                          </p:stCondLst>
                                        </p:cTn>
                                        <p:tgtEl>
                                          <p:spTgt spid="22534"/>
                                        </p:tgtEl>
                                        <p:attrNameLst>
                                          <p:attrName>style.visibility</p:attrName>
                                        </p:attrNameLst>
                                      </p:cBhvr>
                                      <p:to>
                                        <p:strVal val="visible"/>
                                      </p:to>
                                    </p:set>
                                    <p:anim calcmode="lin" valueType="num">
                                      <p:cBhvr additive="base">
                                        <p:cTn id="34" dur="500" fill="hold"/>
                                        <p:tgtEl>
                                          <p:spTgt spid="22534"/>
                                        </p:tgtEl>
                                        <p:attrNameLst>
                                          <p:attrName>ppt_x</p:attrName>
                                        </p:attrNameLst>
                                      </p:cBhvr>
                                      <p:tavLst>
                                        <p:tav tm="0">
                                          <p:val>
                                            <p:strVal val="0-#ppt_w/2"/>
                                          </p:val>
                                        </p:tav>
                                        <p:tav tm="100000">
                                          <p:val>
                                            <p:strVal val="#ppt_x"/>
                                          </p:val>
                                        </p:tav>
                                      </p:tavLst>
                                    </p:anim>
                                    <p:anim calcmode="lin" valueType="num">
                                      <p:cBhvr additive="base">
                                        <p:cTn id="35" dur="500" fill="hold"/>
                                        <p:tgtEl>
                                          <p:spTgt spid="22534"/>
                                        </p:tgtEl>
                                        <p:attrNameLst>
                                          <p:attrName>ppt_y</p:attrName>
                                        </p:attrNameLst>
                                      </p:cBhvr>
                                      <p:tavLst>
                                        <p:tav tm="0">
                                          <p:val>
                                            <p:strVal val="0-#ppt_h/2"/>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2" presetClass="entr" presetSubtype="2" fill="hold" grpId="0" nodeType="click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1+#ppt_w/2"/>
                                          </p:val>
                                        </p:tav>
                                        <p:tav tm="100000">
                                          <p:val>
                                            <p:strVal val="#ppt_x"/>
                                          </p:val>
                                        </p:tav>
                                      </p:tavLst>
                                    </p:anim>
                                    <p:anim calcmode="lin" valueType="num">
                                      <p:cBhvr additive="base">
                                        <p:cTn id="41"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2531" grpId="0"/>
      <p:bldP spid="5"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8914" name="WordArt 4"/>
          <p:cNvSpPr>
            <a:spLocks noChangeArrowheads="1" noChangeShapeType="1" noTextEdit="1"/>
          </p:cNvSpPr>
          <p:nvPr/>
        </p:nvSpPr>
        <p:spPr bwMode="auto">
          <a:xfrm>
            <a:off x="1403350" y="1484313"/>
            <a:ext cx="6192838" cy="3168650"/>
          </a:xfrm>
          <a:prstGeom prst="rect">
            <a:avLst/>
          </a:prstGeom>
          <a:extLst>
            <a:ext uri="{AF507438-7753-43E0-B8FC-AC1667EBCBE1}">
              <a14:hiddenEffects xmlns:a14="http://schemas.microsoft.com/office/drawing/2010/main">
                <a:effectLst/>
              </a14:hiddenEffects>
            </a:ext>
          </a:extLst>
        </p:spPr>
        <p:txBody>
          <a:bodyPr wrap="none" fromWordArt="1">
            <a:prstTxWarp prst="textDeflate">
              <a:avLst>
                <a:gd name="adj" fmla="val 12625"/>
              </a:avLst>
            </a:prstTxWarp>
          </a:bodyPr>
          <a:lstStyle/>
          <a:p>
            <a:pPr algn="ctr"/>
            <a:r>
              <a:rPr lang="en-US" altLang="zh-CN" sz="4800" b="1" kern="10">
                <a:ln w="9525">
                  <a:solidFill>
                    <a:srgbClr val="000000"/>
                  </a:solidFill>
                  <a:round/>
                  <a:headEnd/>
                  <a:tailEnd/>
                </a:ln>
                <a:solidFill>
                  <a:srgbClr val="FF3300"/>
                </a:solidFill>
                <a:latin typeface="Arial"/>
                <a:cs typeface="Arial"/>
              </a:rPr>
              <a:t>Section B 2</a:t>
            </a:r>
          </a:p>
          <a:p>
            <a:pPr algn="ctr"/>
            <a:r>
              <a:rPr lang="en-US" altLang="zh-CN" sz="4800" b="1" kern="10">
                <a:ln w="9525">
                  <a:solidFill>
                    <a:srgbClr val="000000"/>
                  </a:solidFill>
                  <a:round/>
                  <a:headEnd/>
                  <a:tailEnd/>
                </a:ln>
                <a:solidFill>
                  <a:srgbClr val="FF3300"/>
                </a:solidFill>
                <a:latin typeface="Arial"/>
                <a:cs typeface="Arial"/>
              </a:rPr>
              <a:t>3a-Self check</a:t>
            </a:r>
            <a:endParaRPr lang="zh-CN" altLang="en-US" sz="4800" b="1" kern="10">
              <a:ln w="9525">
                <a:solidFill>
                  <a:srgbClr val="000000"/>
                </a:solidFill>
                <a:round/>
                <a:headEnd/>
                <a:tailEnd/>
              </a:ln>
              <a:solidFill>
                <a:srgbClr val="FF3300"/>
              </a:solidFill>
              <a:latin typeface="Arial"/>
              <a:cs typeface="Arial"/>
            </a:endParaRPr>
          </a:p>
        </p:txBody>
      </p:sp>
    </p:spTree>
  </p:cSld>
  <p:clrMapOvr>
    <a:masterClrMapping/>
  </p:clrMapOvr>
  <p:transition>
    <p:plus/>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3554" name="矩形 1"/>
          <p:cNvSpPr>
            <a:spLocks noChangeArrowheads="1"/>
          </p:cNvSpPr>
          <p:nvPr/>
        </p:nvSpPr>
        <p:spPr bwMode="auto">
          <a:xfrm>
            <a:off x="684213" y="1196975"/>
            <a:ext cx="8064500" cy="338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538163" indent="-538163">
              <a:lnSpc>
                <a:spcPct val="120000"/>
              </a:lnSpc>
            </a:pPr>
            <a:r>
              <a:rPr kumimoji="1" lang="en-US" altLang="zh-CN" sz="3600" b="1"/>
              <a:t>3) I think sitcoms and talent shows are relaxing. (      )</a:t>
            </a:r>
          </a:p>
          <a:p>
            <a:pPr marL="538163" indent="-538163">
              <a:lnSpc>
                <a:spcPct val="120000"/>
              </a:lnSpc>
            </a:pPr>
            <a:r>
              <a:rPr kumimoji="1" lang="en-US" altLang="zh-CN" sz="3600" b="1">
                <a:cs typeface="Times New Roman" pitchFamily="18" charset="0"/>
              </a:rPr>
              <a:t>4) I love talk shows. (      ) </a:t>
            </a:r>
          </a:p>
          <a:p>
            <a:pPr marL="538163" indent="-538163">
              <a:lnSpc>
                <a:spcPct val="120000"/>
              </a:lnSpc>
            </a:pPr>
            <a:r>
              <a:rPr kumimoji="1" lang="en-US" altLang="zh-CN" sz="3600" b="1">
                <a:cs typeface="Times New Roman" pitchFamily="18" charset="0"/>
              </a:rPr>
              <a:t>     </a:t>
            </a:r>
          </a:p>
          <a:p>
            <a:pPr marL="538163" indent="-538163">
              <a:lnSpc>
                <a:spcPct val="120000"/>
              </a:lnSpc>
            </a:pPr>
            <a:r>
              <a:rPr kumimoji="1" lang="en-US" altLang="zh-CN" sz="3600" b="1">
                <a:cs typeface="Times New Roman" pitchFamily="18" charset="0"/>
              </a:rPr>
              <a:t>5) I think comedies are fantastic. (     )  </a:t>
            </a:r>
          </a:p>
        </p:txBody>
      </p:sp>
      <p:pic>
        <p:nvPicPr>
          <p:cNvPr id="23555" name="Picture 2" descr="http://t1.baidu.com/it/u=1154739609,2203224306&amp;fm=23&amp;g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3800" y="2781300"/>
            <a:ext cx="360363"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4" descr="http://t3.baidu.com/it/u=1529273385,817733858&amp;fm=23&amp;gp=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41700" y="2060575"/>
            <a:ext cx="48260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6"/>
          <p:cNvSpPr txBox="1">
            <a:spLocks noChangeArrowheads="1"/>
          </p:cNvSpPr>
          <p:nvPr/>
        </p:nvSpPr>
        <p:spPr bwMode="auto">
          <a:xfrm>
            <a:off x="1187450" y="3213100"/>
            <a:ext cx="6119813"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20000"/>
              </a:lnSpc>
            </a:pPr>
            <a:r>
              <a:rPr lang="en-US" altLang="zh-CN" sz="3600" b="1">
                <a:solidFill>
                  <a:srgbClr val="D60093"/>
                </a:solidFill>
                <a:cs typeface="Times New Roman" pitchFamily="18" charset="0"/>
              </a:rPr>
              <a:t>I think talk shows are boring. </a:t>
            </a:r>
          </a:p>
        </p:txBody>
      </p:sp>
      <p:pic>
        <p:nvPicPr>
          <p:cNvPr id="22535" name="Picture 4" descr="http://t3.baidu.com/it/u=1529273385,817733858&amp;fm=23&amp;gp=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24750" y="4005263"/>
            <a:ext cx="46037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p:cTn id="7" dur="500" fill="hold"/>
                                        <p:tgtEl>
                                          <p:spTgt spid="23554"/>
                                        </p:tgtEl>
                                        <p:attrNameLst>
                                          <p:attrName>ppt_w</p:attrName>
                                        </p:attrNameLst>
                                      </p:cBhvr>
                                      <p:tavLst>
                                        <p:tav tm="0">
                                          <p:val>
                                            <p:fltVal val="0"/>
                                          </p:val>
                                        </p:tav>
                                        <p:tav tm="100000">
                                          <p:val>
                                            <p:strVal val="#ppt_w"/>
                                          </p:val>
                                        </p:tav>
                                      </p:tavLst>
                                    </p:anim>
                                    <p:anim calcmode="lin" valueType="num">
                                      <p:cBhvr>
                                        <p:cTn id="8" dur="500" fill="hold"/>
                                        <p:tgtEl>
                                          <p:spTgt spid="23554"/>
                                        </p:tgtEl>
                                        <p:attrNameLst>
                                          <p:attrName>ppt_h</p:attrName>
                                        </p:attrNameLst>
                                      </p:cBhvr>
                                      <p:tavLst>
                                        <p:tav tm="0">
                                          <p:val>
                                            <p:fltVal val="0"/>
                                          </p:val>
                                        </p:tav>
                                        <p:tav tm="100000">
                                          <p:val>
                                            <p:strVal val="#ppt_h"/>
                                          </p:val>
                                        </p:tav>
                                      </p:tavLst>
                                    </p:anim>
                                    <p:animEffect transition="in" filter="fade">
                                      <p:cBhvr>
                                        <p:cTn id="9" dur="500"/>
                                        <p:tgtEl>
                                          <p:spTgt spid="2355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5" presetClass="entr" presetSubtype="0" fill="hold" nodeType="clickEffect">
                                  <p:stCondLst>
                                    <p:cond delay="0"/>
                                  </p:stCondLst>
                                  <p:childTnLst>
                                    <p:set>
                                      <p:cBhvr>
                                        <p:cTn id="13" dur="1" fill="hold">
                                          <p:stCondLst>
                                            <p:cond delay="0"/>
                                          </p:stCondLst>
                                        </p:cTn>
                                        <p:tgtEl>
                                          <p:spTgt spid="23556"/>
                                        </p:tgtEl>
                                        <p:attrNameLst>
                                          <p:attrName>style.visibility</p:attrName>
                                        </p:attrNameLst>
                                      </p:cBhvr>
                                      <p:to>
                                        <p:strVal val="visible"/>
                                      </p:to>
                                    </p:set>
                                    <p:anim calcmode="lin" valueType="num">
                                      <p:cBhvr>
                                        <p:cTn id="14" dur="1000" fill="hold"/>
                                        <p:tgtEl>
                                          <p:spTgt spid="23556"/>
                                        </p:tgtEl>
                                        <p:attrNameLst>
                                          <p:attrName>ppt_w</p:attrName>
                                        </p:attrNameLst>
                                      </p:cBhvr>
                                      <p:tavLst>
                                        <p:tav tm="0">
                                          <p:val>
                                            <p:fltVal val="0"/>
                                          </p:val>
                                        </p:tav>
                                        <p:tav tm="100000">
                                          <p:val>
                                            <p:strVal val="#ppt_w"/>
                                          </p:val>
                                        </p:tav>
                                      </p:tavLst>
                                    </p:anim>
                                    <p:anim calcmode="lin" valueType="num">
                                      <p:cBhvr>
                                        <p:cTn id="15" dur="1000" fill="hold"/>
                                        <p:tgtEl>
                                          <p:spTgt spid="23556"/>
                                        </p:tgtEl>
                                        <p:attrNameLst>
                                          <p:attrName>ppt_h</p:attrName>
                                        </p:attrNameLst>
                                      </p:cBhvr>
                                      <p:tavLst>
                                        <p:tav tm="0">
                                          <p:val>
                                            <p:fltVal val="0"/>
                                          </p:val>
                                        </p:tav>
                                        <p:tav tm="100000">
                                          <p:val>
                                            <p:strVal val="#ppt_h"/>
                                          </p:val>
                                        </p:tav>
                                      </p:tavLst>
                                    </p:anim>
                                    <p:anim calcmode="lin" valueType="num">
                                      <p:cBhvr>
                                        <p:cTn id="16" dur="1000" fill="hold"/>
                                        <p:tgtEl>
                                          <p:spTgt spid="23556"/>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2355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6" fill="hold" nodeType="clickEffect">
                                  <p:stCondLst>
                                    <p:cond delay="0"/>
                                  </p:stCondLst>
                                  <p:childTnLst>
                                    <p:set>
                                      <p:cBhvr>
                                        <p:cTn id="21" dur="1" fill="hold">
                                          <p:stCondLst>
                                            <p:cond delay="0"/>
                                          </p:stCondLst>
                                        </p:cTn>
                                        <p:tgtEl>
                                          <p:spTgt spid="23555"/>
                                        </p:tgtEl>
                                        <p:attrNameLst>
                                          <p:attrName>style.visibility</p:attrName>
                                        </p:attrNameLst>
                                      </p:cBhvr>
                                      <p:to>
                                        <p:strVal val="visible"/>
                                      </p:to>
                                    </p:set>
                                    <p:anim calcmode="lin" valueType="num">
                                      <p:cBhvr additive="base">
                                        <p:cTn id="22" dur="500" fill="hold"/>
                                        <p:tgtEl>
                                          <p:spTgt spid="23555"/>
                                        </p:tgtEl>
                                        <p:attrNameLst>
                                          <p:attrName>ppt_x</p:attrName>
                                        </p:attrNameLst>
                                      </p:cBhvr>
                                      <p:tavLst>
                                        <p:tav tm="0">
                                          <p:val>
                                            <p:strVal val="1+#ppt_w/2"/>
                                          </p:val>
                                        </p:tav>
                                        <p:tav tm="100000">
                                          <p:val>
                                            <p:strVal val="#ppt_x"/>
                                          </p:val>
                                        </p:tav>
                                      </p:tavLst>
                                    </p:anim>
                                    <p:anim calcmode="lin" valueType="num">
                                      <p:cBhvr additive="base">
                                        <p:cTn id="23" dur="500" fill="hold"/>
                                        <p:tgtEl>
                                          <p:spTgt spid="23555"/>
                                        </p:tgtEl>
                                        <p:attrNameLst>
                                          <p:attrName>ppt_y</p:attrName>
                                        </p:attrNameLst>
                                      </p:cBhvr>
                                      <p:tavLst>
                                        <p:tav tm="0">
                                          <p:val>
                                            <p:strVal val="1+#ppt_h/2"/>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25"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31" dur="1000" fill="hold"/>
                                        <p:tgtEl>
                                          <p:spTgt spid="5"/>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5"/>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5" presetClass="entr" presetSubtype="0" fill="hold" nodeType="clickEffect">
                                  <p:stCondLst>
                                    <p:cond delay="0"/>
                                  </p:stCondLst>
                                  <p:childTnLst>
                                    <p:set>
                                      <p:cBhvr>
                                        <p:cTn id="39" dur="1" fill="hold">
                                          <p:stCondLst>
                                            <p:cond delay="0"/>
                                          </p:stCondLst>
                                        </p:cTn>
                                        <p:tgtEl>
                                          <p:spTgt spid="22535"/>
                                        </p:tgtEl>
                                        <p:attrNameLst>
                                          <p:attrName>style.visibility</p:attrName>
                                        </p:attrNameLst>
                                      </p:cBhvr>
                                      <p:to>
                                        <p:strVal val="visible"/>
                                      </p:to>
                                    </p:set>
                                    <p:anim calcmode="lin" valueType="num">
                                      <p:cBhvr>
                                        <p:cTn id="40" dur="1000" fill="hold"/>
                                        <p:tgtEl>
                                          <p:spTgt spid="22535"/>
                                        </p:tgtEl>
                                        <p:attrNameLst>
                                          <p:attrName>ppt_w</p:attrName>
                                        </p:attrNameLst>
                                      </p:cBhvr>
                                      <p:tavLst>
                                        <p:tav tm="0">
                                          <p:val>
                                            <p:fltVal val="0"/>
                                          </p:val>
                                        </p:tav>
                                        <p:tav tm="100000">
                                          <p:val>
                                            <p:strVal val="#ppt_w"/>
                                          </p:val>
                                        </p:tav>
                                      </p:tavLst>
                                    </p:anim>
                                    <p:anim calcmode="lin" valueType="num">
                                      <p:cBhvr>
                                        <p:cTn id="41" dur="1000" fill="hold"/>
                                        <p:tgtEl>
                                          <p:spTgt spid="22535"/>
                                        </p:tgtEl>
                                        <p:attrNameLst>
                                          <p:attrName>ppt_h</p:attrName>
                                        </p:attrNameLst>
                                      </p:cBhvr>
                                      <p:tavLst>
                                        <p:tav tm="0">
                                          <p:val>
                                            <p:fltVal val="0"/>
                                          </p:val>
                                        </p:tav>
                                        <p:tav tm="100000">
                                          <p:val>
                                            <p:strVal val="#ppt_h"/>
                                          </p:val>
                                        </p:tav>
                                      </p:tavLst>
                                    </p:anim>
                                    <p:anim calcmode="lin" valueType="num">
                                      <p:cBhvr>
                                        <p:cTn id="42" dur="1000" fill="hold"/>
                                        <p:tgtEl>
                                          <p:spTgt spid="22535"/>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2253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1187450" y="2955925"/>
            <a:ext cx="6985000" cy="1409700"/>
          </a:xfrm>
          <a:prstGeom prst="rect">
            <a:avLst/>
          </a:prstGeom>
          <a:noFill/>
          <a:ln w="9525">
            <a:noFill/>
            <a:miter lim="800000"/>
            <a:headEnd/>
            <a:tailEnd/>
          </a:ln>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20000"/>
              </a:lnSpc>
            </a:pPr>
            <a:r>
              <a:rPr lang="en-US" altLang="zh-CN" sz="3600" b="1">
                <a:solidFill>
                  <a:srgbClr val="6600CC"/>
                </a:solidFill>
                <a:latin typeface="Arial" pitchFamily="34" charset="0"/>
              </a:rPr>
              <a:t>Write your movie review using the notes in 3b.</a:t>
            </a:r>
          </a:p>
        </p:txBody>
      </p:sp>
      <p:pic>
        <p:nvPicPr>
          <p:cNvPr id="24580" name="Picture 4" descr="homeworke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4438" y="981075"/>
            <a:ext cx="4608512" cy="12715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withEffect">
                                  <p:stCondLst>
                                    <p:cond delay="0"/>
                                  </p:stCondLst>
                                  <p:childTnLst>
                                    <p:set>
                                      <p:cBhvr>
                                        <p:cTn id="6" dur="1" fill="hold">
                                          <p:stCondLst>
                                            <p:cond delay="0"/>
                                          </p:stCondLst>
                                        </p:cTn>
                                        <p:tgtEl>
                                          <p:spTgt spid="24580"/>
                                        </p:tgtEl>
                                        <p:attrNameLst>
                                          <p:attrName>style.visibility</p:attrName>
                                        </p:attrNameLst>
                                      </p:cBhvr>
                                      <p:to>
                                        <p:strVal val="visible"/>
                                      </p:to>
                                    </p:set>
                                    <p:anim calcmode="lin" valueType="num">
                                      <p:cBhvr additive="base">
                                        <p:cTn id="7" dur="500" fill="hold"/>
                                        <p:tgtEl>
                                          <p:spTgt spid="24580"/>
                                        </p:tgtEl>
                                        <p:attrNameLst>
                                          <p:attrName>ppt_x</p:attrName>
                                        </p:attrNameLst>
                                      </p:cBhvr>
                                      <p:tavLst>
                                        <p:tav tm="0">
                                          <p:val>
                                            <p:strVal val="0-#ppt_w/2"/>
                                          </p:val>
                                        </p:tav>
                                        <p:tav tm="100000">
                                          <p:val>
                                            <p:strVal val="#ppt_x"/>
                                          </p:val>
                                        </p:tav>
                                      </p:tavLst>
                                    </p:anim>
                                    <p:anim calcmode="lin" valueType="num">
                                      <p:cBhvr additive="base">
                                        <p:cTn id="8" dur="500" fill="hold"/>
                                        <p:tgtEl>
                                          <p:spTgt spid="2458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 Box 5"/>
          <p:cNvSpPr txBox="1">
            <a:spLocks noChangeArrowheads="1"/>
          </p:cNvSpPr>
          <p:nvPr/>
        </p:nvSpPr>
        <p:spPr bwMode="auto">
          <a:xfrm>
            <a:off x="611188" y="1341438"/>
            <a:ext cx="8208962" cy="505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3200">
                <a:solidFill>
                  <a:schemeClr val="tx1"/>
                </a:solidFill>
                <a:latin typeface="Times New Roman" pitchFamily="18" charset="0"/>
                <a:ea typeface="宋体" pitchFamily="2" charset="-122"/>
              </a:defRPr>
            </a:lvl1pPr>
            <a:lvl2pPr marL="1066800" indent="-609600" eaLnBrk="0" hangingPunct="0">
              <a:defRPr sz="3200">
                <a:solidFill>
                  <a:schemeClr val="tx1"/>
                </a:solidFill>
                <a:latin typeface="Times New Roman" pitchFamily="18" charset="0"/>
                <a:ea typeface="宋体" pitchFamily="2" charset="-122"/>
              </a:defRPr>
            </a:lvl2pPr>
            <a:lvl3pPr marL="1524000" indent="-609600" eaLnBrk="0" hangingPunct="0">
              <a:defRPr sz="3200">
                <a:solidFill>
                  <a:schemeClr val="tx1"/>
                </a:solidFill>
                <a:latin typeface="Times New Roman" pitchFamily="18" charset="0"/>
                <a:ea typeface="宋体" pitchFamily="2" charset="-122"/>
              </a:defRPr>
            </a:lvl3pPr>
            <a:lvl4pPr marL="1981200" indent="-609600" eaLnBrk="0" hangingPunct="0">
              <a:defRPr sz="3200">
                <a:solidFill>
                  <a:schemeClr val="tx1"/>
                </a:solidFill>
                <a:latin typeface="Times New Roman" pitchFamily="18" charset="0"/>
                <a:ea typeface="宋体" pitchFamily="2" charset="-122"/>
              </a:defRPr>
            </a:lvl4pPr>
            <a:lvl5pPr marL="2438400" indent="-609600" eaLnBrk="0" hangingPunct="0">
              <a:defRPr sz="3200">
                <a:solidFill>
                  <a:schemeClr val="tx1"/>
                </a:solidFill>
                <a:latin typeface="Times New Roman" pitchFamily="18" charset="0"/>
                <a:ea typeface="宋体" pitchFamily="2" charset="-122"/>
              </a:defRPr>
            </a:lvl5pPr>
            <a:lvl6pPr marL="2895600" indent="-609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3352800" indent="-609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810000" indent="-609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4267200" indent="-609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20000"/>
              </a:lnSpc>
            </a:pPr>
            <a:r>
              <a:rPr kumimoji="1" lang="en-US" altLang="zh-CN" sz="3400" b="1"/>
              <a:t>1. </a:t>
            </a:r>
            <a:r>
              <a:rPr kumimoji="1" lang="zh-CN" altLang="en-US" sz="3400" b="1"/>
              <a:t>想起 </a:t>
            </a:r>
            <a:r>
              <a:rPr kumimoji="1" lang="en-US" altLang="zh-CN" sz="3400" b="1"/>
              <a:t>__________    </a:t>
            </a:r>
          </a:p>
          <a:p>
            <a:pPr eaLnBrk="1" hangingPunct="1">
              <a:lnSpc>
                <a:spcPct val="120000"/>
              </a:lnSpc>
            </a:pPr>
            <a:r>
              <a:rPr kumimoji="1" lang="en-US" altLang="zh-CN" sz="3400" b="1"/>
              <a:t>2. </a:t>
            </a:r>
            <a:r>
              <a:rPr kumimoji="1" lang="zh-CN" altLang="en-US" sz="3400" b="1"/>
              <a:t>例如 </a:t>
            </a:r>
            <a:r>
              <a:rPr kumimoji="1" lang="en-US" altLang="zh-CN" sz="3400" b="1"/>
              <a:t>________</a:t>
            </a:r>
          </a:p>
          <a:p>
            <a:pPr eaLnBrk="1" hangingPunct="1">
              <a:lnSpc>
                <a:spcPct val="120000"/>
              </a:lnSpc>
            </a:pPr>
            <a:r>
              <a:rPr kumimoji="1" lang="en-US" altLang="zh-CN" sz="3400" b="1"/>
              <a:t>3. </a:t>
            </a:r>
            <a:r>
              <a:rPr kumimoji="1" lang="zh-CN" altLang="en-US" sz="3400" b="1"/>
              <a:t>发行</a:t>
            </a:r>
            <a:r>
              <a:rPr kumimoji="1" lang="en-US" altLang="zh-CN" sz="3400" b="1"/>
              <a:t>; </a:t>
            </a:r>
            <a:r>
              <a:rPr kumimoji="1" lang="zh-CN" altLang="en-US" sz="3400" b="1"/>
              <a:t>出版  </a:t>
            </a:r>
            <a:r>
              <a:rPr kumimoji="1" lang="en-US" altLang="zh-CN" sz="3400" b="1"/>
              <a:t>___________</a:t>
            </a:r>
          </a:p>
          <a:p>
            <a:pPr eaLnBrk="1" hangingPunct="1">
              <a:lnSpc>
                <a:spcPct val="120000"/>
              </a:lnSpc>
            </a:pPr>
            <a:r>
              <a:rPr kumimoji="1" lang="en-US" altLang="zh-CN" sz="3400" b="1"/>
              <a:t>4. </a:t>
            </a:r>
            <a:r>
              <a:rPr kumimoji="1" lang="zh-CN" altLang="en-US" sz="3400" b="1"/>
              <a:t>在二十世纪三十年代 </a:t>
            </a:r>
            <a:r>
              <a:rPr kumimoji="1" lang="en-US" altLang="zh-CN" sz="3400" b="1"/>
              <a:t>_____________</a:t>
            </a:r>
          </a:p>
          <a:p>
            <a:pPr eaLnBrk="1" hangingPunct="1">
              <a:lnSpc>
                <a:spcPct val="120000"/>
              </a:lnSpc>
            </a:pPr>
            <a:r>
              <a:rPr kumimoji="1" lang="en-US" altLang="zh-CN" sz="3400" b="1"/>
              <a:t>5. </a:t>
            </a:r>
            <a:r>
              <a:rPr kumimoji="1" lang="zh-CN" altLang="en-US" sz="3400" b="1"/>
              <a:t>主要原因之一 </a:t>
            </a:r>
            <a:r>
              <a:rPr kumimoji="1" lang="en-US" altLang="zh-CN" sz="3400" b="1"/>
              <a:t>______________________</a:t>
            </a:r>
          </a:p>
          <a:p>
            <a:pPr eaLnBrk="1" hangingPunct="1">
              <a:lnSpc>
                <a:spcPct val="120000"/>
              </a:lnSpc>
            </a:pPr>
            <a:r>
              <a:rPr kumimoji="1" lang="en-US" altLang="zh-CN" sz="3400" b="1"/>
              <a:t>6. </a:t>
            </a:r>
            <a:r>
              <a:rPr kumimoji="1" lang="zh-CN" altLang="en-US" sz="3400" b="1"/>
              <a:t>努力做某事 </a:t>
            </a:r>
            <a:r>
              <a:rPr kumimoji="1" lang="en-US" altLang="zh-CN" sz="3400" b="1"/>
              <a:t>______________</a:t>
            </a:r>
          </a:p>
          <a:p>
            <a:pPr eaLnBrk="1" hangingPunct="1">
              <a:lnSpc>
                <a:spcPct val="120000"/>
              </a:lnSpc>
            </a:pPr>
            <a:r>
              <a:rPr kumimoji="1" lang="en-US" altLang="zh-CN" sz="3400" b="1"/>
              <a:t>7. </a:t>
            </a:r>
            <a:r>
              <a:rPr kumimoji="1" lang="zh-CN" altLang="en-US" sz="3400" b="1"/>
              <a:t>准备好做某事 </a:t>
            </a:r>
            <a:r>
              <a:rPr kumimoji="1" lang="en-US" altLang="zh-CN" sz="3400" b="1"/>
              <a:t>__________________</a:t>
            </a:r>
          </a:p>
          <a:p>
            <a:pPr eaLnBrk="1" hangingPunct="1">
              <a:lnSpc>
                <a:spcPct val="120000"/>
              </a:lnSpc>
            </a:pPr>
            <a:r>
              <a:rPr kumimoji="1" lang="en-US" altLang="zh-CN" sz="3400" b="1"/>
              <a:t>8. </a:t>
            </a:r>
            <a:r>
              <a:rPr kumimoji="1" lang="zh-CN" altLang="en-US" sz="3400" b="1"/>
              <a:t>尽最大努力 </a:t>
            </a:r>
            <a:r>
              <a:rPr kumimoji="1" lang="en-US" altLang="zh-CN" sz="3400" b="1"/>
              <a:t>_____________</a:t>
            </a:r>
          </a:p>
        </p:txBody>
      </p:sp>
      <p:sp>
        <p:nvSpPr>
          <p:cNvPr id="4099" name="Rectangle 12"/>
          <p:cNvSpPr>
            <a:spLocks noChangeArrowheads="1"/>
          </p:cNvSpPr>
          <p:nvPr/>
        </p:nvSpPr>
        <p:spPr bwMode="auto">
          <a:xfrm>
            <a:off x="1044575" y="549275"/>
            <a:ext cx="69119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zh-CN" sz="3600" b="1">
                <a:solidFill>
                  <a:srgbClr val="CC00FF"/>
                </a:solidFill>
                <a:latin typeface="Arial" pitchFamily="34" charset="0"/>
                <a:cs typeface="Times New Roman" pitchFamily="18" charset="0"/>
              </a:rPr>
              <a:t>Let’s review the phrases. </a:t>
            </a:r>
            <a:endParaRPr lang="zh-CN" altLang="en-US" sz="3600" b="1">
              <a:solidFill>
                <a:srgbClr val="CC00FF"/>
              </a:solidFill>
              <a:latin typeface="Arial" pitchFamily="34" charset="0"/>
              <a:cs typeface="Times New Roman" pitchFamily="18" charset="0"/>
            </a:endParaRPr>
          </a:p>
        </p:txBody>
      </p:sp>
      <p:sp>
        <p:nvSpPr>
          <p:cNvPr id="5" name="Text Box 5"/>
          <p:cNvSpPr txBox="1">
            <a:spLocks noChangeArrowheads="1"/>
          </p:cNvSpPr>
          <p:nvPr/>
        </p:nvSpPr>
        <p:spPr bwMode="auto">
          <a:xfrm>
            <a:off x="2124075" y="1412875"/>
            <a:ext cx="19431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FF3300"/>
                </a:solidFill>
                <a:cs typeface="Times New Roman" pitchFamily="18" charset="0"/>
              </a:rPr>
              <a:t>think of</a:t>
            </a:r>
          </a:p>
        </p:txBody>
      </p:sp>
      <p:sp>
        <p:nvSpPr>
          <p:cNvPr id="6" name="Text Box 4"/>
          <p:cNvSpPr txBox="1">
            <a:spLocks noChangeArrowheads="1"/>
          </p:cNvSpPr>
          <p:nvPr/>
        </p:nvSpPr>
        <p:spPr bwMode="auto">
          <a:xfrm>
            <a:off x="3276600" y="2636838"/>
            <a:ext cx="30416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FF3300"/>
                </a:solidFill>
                <a:cs typeface="Times New Roman" pitchFamily="18" charset="0"/>
              </a:rPr>
              <a:t>come out</a:t>
            </a:r>
          </a:p>
        </p:txBody>
      </p:sp>
      <p:sp>
        <p:nvSpPr>
          <p:cNvPr id="7" name="Text Box 7"/>
          <p:cNvSpPr txBox="1">
            <a:spLocks noChangeArrowheads="1"/>
          </p:cNvSpPr>
          <p:nvPr/>
        </p:nvSpPr>
        <p:spPr bwMode="auto">
          <a:xfrm>
            <a:off x="5076825" y="3284538"/>
            <a:ext cx="33480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FF3300"/>
                </a:solidFill>
                <a:cs typeface="Times New Roman" pitchFamily="18" charset="0"/>
              </a:rPr>
              <a:t>in the 1930s</a:t>
            </a:r>
          </a:p>
        </p:txBody>
      </p:sp>
      <p:sp>
        <p:nvSpPr>
          <p:cNvPr id="8" name="Text Box 7"/>
          <p:cNvSpPr txBox="1">
            <a:spLocks noChangeArrowheads="1"/>
          </p:cNvSpPr>
          <p:nvPr/>
        </p:nvSpPr>
        <p:spPr bwMode="auto">
          <a:xfrm>
            <a:off x="3779838" y="3867150"/>
            <a:ext cx="50069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FF3300"/>
                </a:solidFill>
                <a:cs typeface="Times New Roman" pitchFamily="18" charset="0"/>
              </a:rPr>
              <a:t>one of the main reasons</a:t>
            </a:r>
          </a:p>
        </p:txBody>
      </p:sp>
      <p:sp>
        <p:nvSpPr>
          <p:cNvPr id="9" name="Text Box 4"/>
          <p:cNvSpPr txBox="1">
            <a:spLocks noChangeArrowheads="1"/>
          </p:cNvSpPr>
          <p:nvPr/>
        </p:nvSpPr>
        <p:spPr bwMode="auto">
          <a:xfrm>
            <a:off x="3851275" y="5164138"/>
            <a:ext cx="410368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FF3300"/>
                </a:solidFill>
                <a:cs typeface="Times New Roman" pitchFamily="18" charset="0"/>
              </a:rPr>
              <a:t>be ready to do sth. </a:t>
            </a:r>
          </a:p>
        </p:txBody>
      </p:sp>
      <p:sp>
        <p:nvSpPr>
          <p:cNvPr id="10" name="Text Box 6"/>
          <p:cNvSpPr txBox="1">
            <a:spLocks noChangeArrowheads="1"/>
          </p:cNvSpPr>
          <p:nvPr/>
        </p:nvSpPr>
        <p:spPr bwMode="auto">
          <a:xfrm>
            <a:off x="3348038" y="5740400"/>
            <a:ext cx="31686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FF3300"/>
                </a:solidFill>
                <a:cs typeface="Times New Roman" pitchFamily="18" charset="0"/>
              </a:rPr>
              <a:t>try one’s best </a:t>
            </a:r>
          </a:p>
        </p:txBody>
      </p:sp>
      <p:sp>
        <p:nvSpPr>
          <p:cNvPr id="12" name="Text Box 5"/>
          <p:cNvSpPr txBox="1">
            <a:spLocks noChangeArrowheads="1"/>
          </p:cNvSpPr>
          <p:nvPr/>
        </p:nvSpPr>
        <p:spPr bwMode="auto">
          <a:xfrm>
            <a:off x="3348038" y="4508500"/>
            <a:ext cx="28797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FF3300"/>
                </a:solidFill>
                <a:cs typeface="Times New Roman" pitchFamily="18" charset="0"/>
              </a:rPr>
              <a:t>try to do sth. </a:t>
            </a:r>
          </a:p>
        </p:txBody>
      </p:sp>
      <p:sp>
        <p:nvSpPr>
          <p:cNvPr id="14" name="Text Box 4"/>
          <p:cNvSpPr txBox="1">
            <a:spLocks noChangeArrowheads="1"/>
          </p:cNvSpPr>
          <p:nvPr/>
        </p:nvSpPr>
        <p:spPr bwMode="auto">
          <a:xfrm>
            <a:off x="2124075" y="2060575"/>
            <a:ext cx="20161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solidFill>
                  <a:srgbClr val="FF3300"/>
                </a:solidFill>
                <a:cs typeface="Times New Roman" pitchFamily="18" charset="0"/>
              </a:rPr>
              <a:t>such as</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randombar(horizontal)">
                                      <p:cBhvr>
                                        <p:cTn id="7" dur="500"/>
                                        <p:tgtEl>
                                          <p:spTgt spid="409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ox(in)">
                                      <p:cBhvr>
                                        <p:cTn id="12" dur="5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lide(fromBottom)">
                                      <p:cBhvr>
                                        <p:cTn id="17" dur="500"/>
                                        <p:tgtEl>
                                          <p:spTgt spid="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slide(fromBottom)">
                                      <p:cBhvr>
                                        <p:cTn id="22" dur="500"/>
                                        <p:tgtEl>
                                          <p:spTgt spid="1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slide(fromBottom)">
                                      <p:cBhvr>
                                        <p:cTn id="27" dur="500"/>
                                        <p:tgtEl>
                                          <p:spTgt spid="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slide(fromBottom)">
                                      <p:cBhvr>
                                        <p:cTn id="32" dur="500"/>
                                        <p:tgtEl>
                                          <p:spTgt spid="7"/>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slide(fromBottom)">
                                      <p:cBhvr>
                                        <p:cTn id="37" dur="500"/>
                                        <p:tgtEl>
                                          <p:spTgt spid="8"/>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slide(fromBottom)">
                                      <p:cBhvr>
                                        <p:cTn id="42" dur="500"/>
                                        <p:tgtEl>
                                          <p:spTgt spid="12"/>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2" presetClass="entr" presetSubtype="4"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slide(fromBottom)">
                                      <p:cBhvr>
                                        <p:cTn id="47" dur="500"/>
                                        <p:tgtEl>
                                          <p:spTgt spid="9"/>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2" presetClass="entr" presetSubtype="4" fill="hold" grpId="0" nodeType="click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slide(fromBottom)">
                                      <p:cBhvr>
                                        <p:cTn id="5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099" grpId="0"/>
      <p:bldP spid="5" grpId="0"/>
      <p:bldP spid="6" grpId="0"/>
      <p:bldP spid="7" grpId="0"/>
      <p:bldP spid="8" grpId="0"/>
      <p:bldP spid="9" grpId="0"/>
      <p:bldP spid="10" grpId="0"/>
      <p:bldP spid="12"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146" name="WordArt 4"/>
          <p:cNvSpPr>
            <a:spLocks noChangeArrowheads="1" noChangeShapeType="1" noTextEdit="1"/>
          </p:cNvSpPr>
          <p:nvPr/>
        </p:nvSpPr>
        <p:spPr bwMode="auto">
          <a:xfrm>
            <a:off x="468313" y="188913"/>
            <a:ext cx="3095625" cy="603250"/>
          </a:xfrm>
          <a:prstGeom prst="rect">
            <a:avLst/>
          </a:prstGeom>
        </p:spPr>
        <p:txBody>
          <a:bodyPr wrap="none" fromWordArt="1">
            <a:prstTxWarp prst="textPlain">
              <a:avLst>
                <a:gd name="adj" fmla="val 50000"/>
              </a:avLst>
            </a:prstTxWarp>
          </a:bodyPr>
          <a:lstStyle/>
          <a:p>
            <a:pPr algn="ctr"/>
            <a:r>
              <a:rPr lang="en-US" altLang="zh-CN" sz="4000" b="1" kern="10">
                <a:ln w="12700">
                  <a:solidFill>
                    <a:srgbClr val="000000"/>
                  </a:solidFill>
                  <a:round/>
                  <a:headEnd/>
                  <a:tailEnd/>
                </a:ln>
                <a:solidFill>
                  <a:srgbClr val="FF3300"/>
                </a:solidFill>
                <a:effectLst>
                  <a:outerShdw dist="45791" dir="2021404" algn="ctr" rotWithShape="0">
                    <a:srgbClr val="808080">
                      <a:alpha val="80000"/>
                    </a:srgbClr>
                  </a:outerShdw>
                </a:effectLst>
                <a:latin typeface="Arial"/>
                <a:cs typeface="Arial"/>
              </a:rPr>
              <a:t>Lead-in</a:t>
            </a:r>
            <a:endParaRPr lang="zh-CN" altLang="en-US" sz="4000" b="1" kern="10">
              <a:ln w="12700">
                <a:solidFill>
                  <a:srgbClr val="000000"/>
                </a:solidFill>
                <a:round/>
                <a:headEnd/>
                <a:tailEnd/>
              </a:ln>
              <a:solidFill>
                <a:srgbClr val="FF3300"/>
              </a:solidFill>
              <a:effectLst>
                <a:outerShdw dist="45791" dir="2021404" algn="ctr" rotWithShape="0">
                  <a:srgbClr val="808080">
                    <a:alpha val="80000"/>
                  </a:srgbClr>
                </a:outerShdw>
              </a:effectLst>
              <a:latin typeface="Arial"/>
              <a:cs typeface="Arial"/>
            </a:endParaRPr>
          </a:p>
        </p:txBody>
      </p:sp>
      <p:sp>
        <p:nvSpPr>
          <p:cNvPr id="4099" name="Text Box 5"/>
          <p:cNvSpPr txBox="1">
            <a:spLocks noChangeArrowheads="1"/>
          </p:cNvSpPr>
          <p:nvPr/>
        </p:nvSpPr>
        <p:spPr bwMode="auto">
          <a:xfrm>
            <a:off x="250825" y="2349500"/>
            <a:ext cx="6119813"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t>Mulan didn’t have any brothers. She took her father’s place to join the army.  </a:t>
            </a:r>
          </a:p>
        </p:txBody>
      </p:sp>
      <p:sp>
        <p:nvSpPr>
          <p:cNvPr id="6148" name="Text Box 5"/>
          <p:cNvSpPr txBox="1">
            <a:spLocks noChangeArrowheads="1"/>
          </p:cNvSpPr>
          <p:nvPr/>
        </p:nvSpPr>
        <p:spPr bwMode="auto">
          <a:xfrm>
            <a:off x="179388" y="836613"/>
            <a:ext cx="8748712" cy="130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10000"/>
              </a:lnSpc>
            </a:pPr>
            <a:r>
              <a:rPr lang="en-US" altLang="zh-CN" sz="3600" b="1" i="1">
                <a:solidFill>
                  <a:srgbClr val="0000FF"/>
                </a:solidFill>
              </a:rPr>
              <a:t>Do you like cartoons? Do you know Mulan? Can you say something about her?  </a:t>
            </a:r>
          </a:p>
        </p:txBody>
      </p:sp>
      <p:sp>
        <p:nvSpPr>
          <p:cNvPr id="6" name="Text Box 5"/>
          <p:cNvSpPr txBox="1">
            <a:spLocks noChangeArrowheads="1"/>
          </p:cNvSpPr>
          <p:nvPr/>
        </p:nvSpPr>
        <p:spPr bwMode="auto">
          <a:xfrm>
            <a:off x="250825" y="4292600"/>
            <a:ext cx="5254625"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cs typeface="Times New Roman" pitchFamily="18" charset="0"/>
              </a:rPr>
              <a:t>Mulan dressed up like a boy. Nobody knew she was a girl in the army. </a:t>
            </a:r>
          </a:p>
        </p:txBody>
      </p:sp>
      <p:pic>
        <p:nvPicPr>
          <p:cNvPr id="6154" name="Picture 10" descr="2004734573_776454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063" y="4049713"/>
            <a:ext cx="2154237" cy="2808287"/>
          </a:xfrm>
          <a:prstGeom prst="rect">
            <a:avLst/>
          </a:prstGeom>
          <a:noFill/>
          <a:extLst>
            <a:ext uri="{909E8E84-426E-40DD-AFC4-6F175D3DCCD1}">
              <a14:hiddenFill xmlns:a14="http://schemas.microsoft.com/office/drawing/2010/main">
                <a:solidFill>
                  <a:srgbClr val="FFFFFF"/>
                </a:solidFill>
              </a14:hiddenFill>
            </a:ext>
          </a:extLst>
        </p:spPr>
      </p:pic>
      <p:pic>
        <p:nvPicPr>
          <p:cNvPr id="6155" name="Picture 11" descr="660108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7050" y="1917700"/>
            <a:ext cx="2232025" cy="22320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comb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500" fill="hold"/>
                                        <p:tgtEl>
                                          <p:spTgt spid="6146"/>
                                        </p:tgtEl>
                                        <p:attrNameLst>
                                          <p:attrName>ppt_w</p:attrName>
                                        </p:attrNameLst>
                                      </p:cBhvr>
                                      <p:tavLst>
                                        <p:tav tm="0">
                                          <p:val>
                                            <p:fltVal val="0"/>
                                          </p:val>
                                        </p:tav>
                                        <p:tav tm="100000">
                                          <p:val>
                                            <p:strVal val="#ppt_w"/>
                                          </p:val>
                                        </p:tav>
                                      </p:tavLst>
                                    </p:anim>
                                    <p:anim calcmode="lin" valueType="num">
                                      <p:cBhvr>
                                        <p:cTn id="8" dur="500" fill="hold"/>
                                        <p:tgtEl>
                                          <p:spTgt spid="6146"/>
                                        </p:tgtEl>
                                        <p:attrNameLst>
                                          <p:attrName>ppt_h</p:attrName>
                                        </p:attrNameLst>
                                      </p:cBhvr>
                                      <p:tavLst>
                                        <p:tav tm="0">
                                          <p:val>
                                            <p:fltVal val="0"/>
                                          </p:val>
                                        </p:tav>
                                        <p:tav tm="100000">
                                          <p:val>
                                            <p:strVal val="#ppt_h"/>
                                          </p:val>
                                        </p:tav>
                                      </p:tavLst>
                                    </p:anim>
                                    <p:anim calcmode="lin" valueType="num">
                                      <p:cBhvr>
                                        <p:cTn id="9" dur="500" fill="hold"/>
                                        <p:tgtEl>
                                          <p:spTgt spid="6146"/>
                                        </p:tgtEl>
                                        <p:attrNameLst>
                                          <p:attrName>style.rotation</p:attrName>
                                        </p:attrNameLst>
                                      </p:cBhvr>
                                      <p:tavLst>
                                        <p:tav tm="0">
                                          <p:val>
                                            <p:fltVal val="360"/>
                                          </p:val>
                                        </p:tav>
                                        <p:tav tm="100000">
                                          <p:val>
                                            <p:fltVal val="0"/>
                                          </p:val>
                                        </p:tav>
                                      </p:tavLst>
                                    </p:anim>
                                    <p:animEffect transition="in" filter="fade">
                                      <p:cBhvr>
                                        <p:cTn id="10" dur="500"/>
                                        <p:tgtEl>
                                          <p:spTgt spid="6146"/>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50" presetClass="entr" presetSubtype="0" decel="100000" fill="hold" grpId="0" nodeType="clickEffect">
                                  <p:stCondLst>
                                    <p:cond delay="0"/>
                                  </p:stCondLst>
                                  <p:childTnLst>
                                    <p:set>
                                      <p:cBhvr>
                                        <p:cTn id="14" dur="1" fill="hold">
                                          <p:stCondLst>
                                            <p:cond delay="0"/>
                                          </p:stCondLst>
                                        </p:cTn>
                                        <p:tgtEl>
                                          <p:spTgt spid="6148"/>
                                        </p:tgtEl>
                                        <p:attrNameLst>
                                          <p:attrName>style.visibility</p:attrName>
                                        </p:attrNameLst>
                                      </p:cBhvr>
                                      <p:to>
                                        <p:strVal val="visible"/>
                                      </p:to>
                                    </p:set>
                                    <p:anim calcmode="lin" valueType="num">
                                      <p:cBhvr>
                                        <p:cTn id="15" dur="1000" fill="hold"/>
                                        <p:tgtEl>
                                          <p:spTgt spid="6148"/>
                                        </p:tgtEl>
                                        <p:attrNameLst>
                                          <p:attrName>ppt_w</p:attrName>
                                        </p:attrNameLst>
                                      </p:cBhvr>
                                      <p:tavLst>
                                        <p:tav tm="0">
                                          <p:val>
                                            <p:strVal val="#ppt_w+.3"/>
                                          </p:val>
                                        </p:tav>
                                        <p:tav tm="100000">
                                          <p:val>
                                            <p:strVal val="#ppt_w"/>
                                          </p:val>
                                        </p:tav>
                                      </p:tavLst>
                                    </p:anim>
                                    <p:anim calcmode="lin" valueType="num">
                                      <p:cBhvr>
                                        <p:cTn id="16" dur="1000" fill="hold"/>
                                        <p:tgtEl>
                                          <p:spTgt spid="6148"/>
                                        </p:tgtEl>
                                        <p:attrNameLst>
                                          <p:attrName>ppt_h</p:attrName>
                                        </p:attrNameLst>
                                      </p:cBhvr>
                                      <p:tavLst>
                                        <p:tav tm="0">
                                          <p:val>
                                            <p:strVal val="#ppt_h"/>
                                          </p:val>
                                        </p:tav>
                                        <p:tav tm="100000">
                                          <p:val>
                                            <p:strVal val="#ppt_h"/>
                                          </p:val>
                                        </p:tav>
                                      </p:tavLst>
                                    </p:anim>
                                    <p:animEffect transition="in" filter="fade">
                                      <p:cBhvr>
                                        <p:cTn id="17" dur="1000"/>
                                        <p:tgtEl>
                                          <p:spTgt spid="614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6" presetClass="entr" presetSubtype="26" fill="hold" nodeType="clickEffect">
                                  <p:stCondLst>
                                    <p:cond delay="0"/>
                                  </p:stCondLst>
                                  <p:childTnLst>
                                    <p:set>
                                      <p:cBhvr>
                                        <p:cTn id="21" dur="1" fill="hold">
                                          <p:stCondLst>
                                            <p:cond delay="0"/>
                                          </p:stCondLst>
                                        </p:cTn>
                                        <p:tgtEl>
                                          <p:spTgt spid="6155"/>
                                        </p:tgtEl>
                                        <p:attrNameLst>
                                          <p:attrName>style.visibility</p:attrName>
                                        </p:attrNameLst>
                                      </p:cBhvr>
                                      <p:to>
                                        <p:strVal val="visible"/>
                                      </p:to>
                                    </p:set>
                                    <p:animEffect transition="in" filter="barn(inHorizontal)">
                                      <p:cBhvr>
                                        <p:cTn id="22" dur="500"/>
                                        <p:tgtEl>
                                          <p:spTgt spid="615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6" presetClass="entr" presetSubtype="26" fill="hold" nodeType="clickEffect">
                                  <p:stCondLst>
                                    <p:cond delay="0"/>
                                  </p:stCondLst>
                                  <p:childTnLst>
                                    <p:set>
                                      <p:cBhvr>
                                        <p:cTn id="26" dur="1" fill="hold">
                                          <p:stCondLst>
                                            <p:cond delay="0"/>
                                          </p:stCondLst>
                                        </p:cTn>
                                        <p:tgtEl>
                                          <p:spTgt spid="6154"/>
                                        </p:tgtEl>
                                        <p:attrNameLst>
                                          <p:attrName>style.visibility</p:attrName>
                                        </p:attrNameLst>
                                      </p:cBhvr>
                                      <p:to>
                                        <p:strVal val="visible"/>
                                      </p:to>
                                    </p:set>
                                    <p:animEffect transition="in" filter="barn(inHorizontal)">
                                      <p:cBhvr>
                                        <p:cTn id="27" dur="500"/>
                                        <p:tgtEl>
                                          <p:spTgt spid="6154"/>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099"/>
                                        </p:tgtEl>
                                        <p:attrNameLst>
                                          <p:attrName>style.visibility</p:attrName>
                                        </p:attrNameLst>
                                      </p:cBhvr>
                                      <p:to>
                                        <p:strVal val="visible"/>
                                      </p:to>
                                    </p:set>
                                    <p:animEffect transition="in" filter="wipe(left)">
                                      <p:cBhvr>
                                        <p:cTn id="32" dur="500"/>
                                        <p:tgtEl>
                                          <p:spTgt spid="4099"/>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P spid="4099" grpId="0" autoUpdateAnimBg="0"/>
      <p:bldP spid="6148" grpId="0"/>
      <p:bldP spid="6"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107950" y="1196975"/>
            <a:ext cx="64436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cs typeface="Times New Roman" pitchFamily="18" charset="0"/>
              </a:rPr>
              <a:t>1.</a:t>
            </a:r>
            <a:r>
              <a:rPr lang="en-US" altLang="zh-CN" sz="3600" b="1">
                <a:solidFill>
                  <a:srgbClr val="FF00FF"/>
                </a:solidFill>
                <a:cs typeface="Times New Roman" pitchFamily="18" charset="0"/>
              </a:rPr>
              <a:t> </a:t>
            </a:r>
            <a:r>
              <a:rPr lang="en-US" altLang="zh-CN" sz="3600" b="1">
                <a:solidFill>
                  <a:srgbClr val="CC00FF"/>
                </a:solidFill>
                <a:cs typeface="Times New Roman" pitchFamily="18" charset="0"/>
              </a:rPr>
              <a:t>dress up   </a:t>
            </a:r>
            <a:r>
              <a:rPr lang="zh-CN" altLang="en-US" sz="3600" b="1">
                <a:solidFill>
                  <a:srgbClr val="CC00FF"/>
                </a:solidFill>
                <a:cs typeface="Times New Roman" pitchFamily="18" charset="0"/>
              </a:rPr>
              <a:t>装扮</a:t>
            </a:r>
            <a:r>
              <a:rPr lang="en-US" altLang="zh-CN" sz="3600" b="1">
                <a:solidFill>
                  <a:srgbClr val="CC00FF"/>
                </a:solidFill>
                <a:cs typeface="Times New Roman" pitchFamily="18" charset="0"/>
              </a:rPr>
              <a:t>; </a:t>
            </a:r>
            <a:r>
              <a:rPr lang="zh-CN" altLang="en-US" sz="3600" b="1">
                <a:solidFill>
                  <a:srgbClr val="CC00FF"/>
                </a:solidFill>
                <a:cs typeface="Times New Roman" pitchFamily="18" charset="0"/>
              </a:rPr>
              <a:t>乔装打扮</a:t>
            </a:r>
            <a:r>
              <a:rPr lang="en-US" altLang="zh-CN" sz="3600" b="1">
                <a:cs typeface="Times New Roman" pitchFamily="18" charset="0"/>
              </a:rPr>
              <a:t>  </a:t>
            </a:r>
          </a:p>
        </p:txBody>
      </p:sp>
      <p:sp>
        <p:nvSpPr>
          <p:cNvPr id="4" name="Text Box 6"/>
          <p:cNvSpPr txBox="1">
            <a:spLocks noChangeArrowheads="1"/>
          </p:cNvSpPr>
          <p:nvPr/>
        </p:nvSpPr>
        <p:spPr bwMode="auto">
          <a:xfrm>
            <a:off x="179388" y="3724275"/>
            <a:ext cx="66246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cs typeface="Times New Roman" pitchFamily="18" charset="0"/>
              </a:rPr>
              <a:t>2.</a:t>
            </a:r>
            <a:r>
              <a:rPr lang="en-US" altLang="zh-CN" sz="3600" b="1">
                <a:solidFill>
                  <a:srgbClr val="FF00FF"/>
                </a:solidFill>
                <a:cs typeface="Times New Roman" pitchFamily="18" charset="0"/>
              </a:rPr>
              <a:t> </a:t>
            </a:r>
            <a:r>
              <a:rPr lang="en-US" altLang="zh-CN" sz="3600" b="1">
                <a:solidFill>
                  <a:srgbClr val="CC00FF"/>
                </a:solidFill>
                <a:cs typeface="Times New Roman" pitchFamily="18" charset="0"/>
              </a:rPr>
              <a:t>take one’s place </a:t>
            </a:r>
            <a:r>
              <a:rPr lang="zh-CN" altLang="en-US" sz="3600" b="1">
                <a:solidFill>
                  <a:srgbClr val="CC00FF"/>
                </a:solidFill>
                <a:cs typeface="Times New Roman" pitchFamily="18" charset="0"/>
              </a:rPr>
              <a:t>代替</a:t>
            </a:r>
            <a:r>
              <a:rPr lang="en-US" altLang="zh-CN" sz="3600" b="1">
                <a:solidFill>
                  <a:srgbClr val="CC00FF"/>
                </a:solidFill>
                <a:cs typeface="Times New Roman" pitchFamily="18" charset="0"/>
              </a:rPr>
              <a:t>; </a:t>
            </a:r>
            <a:r>
              <a:rPr lang="zh-CN" altLang="en-US" sz="3600" b="1">
                <a:solidFill>
                  <a:srgbClr val="CC00FF"/>
                </a:solidFill>
                <a:cs typeface="Times New Roman" pitchFamily="18" charset="0"/>
              </a:rPr>
              <a:t>替换</a:t>
            </a:r>
            <a:endParaRPr lang="en-US" altLang="zh-CN" sz="3600" b="1">
              <a:solidFill>
                <a:srgbClr val="CC00FF"/>
              </a:solidFill>
              <a:cs typeface="Times New Roman" pitchFamily="18" charset="0"/>
            </a:endParaRPr>
          </a:p>
        </p:txBody>
      </p:sp>
      <p:sp>
        <p:nvSpPr>
          <p:cNvPr id="5" name="Text Box 5"/>
          <p:cNvSpPr txBox="1">
            <a:spLocks noChangeArrowheads="1"/>
          </p:cNvSpPr>
          <p:nvPr/>
        </p:nvSpPr>
        <p:spPr bwMode="auto">
          <a:xfrm>
            <a:off x="611188" y="1809750"/>
            <a:ext cx="6337300" cy="190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10000"/>
              </a:lnSpc>
            </a:pPr>
            <a:r>
              <a:rPr lang="en-US" altLang="zh-CN" sz="3600" b="1">
                <a:cs typeface="Times New Roman" pitchFamily="18" charset="0"/>
              </a:rPr>
              <a:t>e.g. The girls </a:t>
            </a:r>
            <a:r>
              <a:rPr lang="en-US" altLang="zh-CN" sz="3600" b="1">
                <a:solidFill>
                  <a:srgbClr val="CC00FF"/>
                </a:solidFill>
                <a:cs typeface="Times New Roman" pitchFamily="18" charset="0"/>
              </a:rPr>
              <a:t>dressed up</a:t>
            </a:r>
            <a:r>
              <a:rPr lang="en-US" altLang="zh-CN" sz="3600" b="1">
                <a:cs typeface="Times New Roman" pitchFamily="18" charset="0"/>
              </a:rPr>
              <a:t> to take part in the party. </a:t>
            </a:r>
            <a:r>
              <a:rPr lang="zh-CN" altLang="en-US" sz="3600" b="1">
                <a:cs typeface="Times New Roman" pitchFamily="18" charset="0"/>
              </a:rPr>
              <a:t>女孩子们打扮起来去参加舞会。</a:t>
            </a:r>
            <a:endParaRPr lang="en-US" altLang="zh-CN" sz="3600" b="1">
              <a:cs typeface="Times New Roman" pitchFamily="18" charset="0"/>
            </a:endParaRPr>
          </a:p>
        </p:txBody>
      </p:sp>
      <p:sp>
        <p:nvSpPr>
          <p:cNvPr id="6" name="Text Box 7"/>
          <p:cNvSpPr txBox="1">
            <a:spLocks noChangeArrowheads="1"/>
          </p:cNvSpPr>
          <p:nvPr/>
        </p:nvSpPr>
        <p:spPr bwMode="auto">
          <a:xfrm>
            <a:off x="684213" y="4365625"/>
            <a:ext cx="6624637" cy="130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10000"/>
              </a:lnSpc>
            </a:pPr>
            <a:r>
              <a:rPr lang="en-US" altLang="zh-CN" sz="3600" b="1">
                <a:cs typeface="Times New Roman" pitchFamily="18" charset="0"/>
              </a:rPr>
              <a:t>e.g. A robot will </a:t>
            </a:r>
            <a:r>
              <a:rPr lang="en-US" altLang="zh-CN" sz="3600" b="1">
                <a:solidFill>
                  <a:srgbClr val="CC00FF"/>
                </a:solidFill>
                <a:cs typeface="Times New Roman" pitchFamily="18" charset="0"/>
              </a:rPr>
              <a:t>take his place</a:t>
            </a:r>
            <a:r>
              <a:rPr lang="en-US" altLang="zh-CN" sz="3600" b="1">
                <a:cs typeface="Times New Roman" pitchFamily="18" charset="0"/>
              </a:rPr>
              <a:t>.</a:t>
            </a:r>
          </a:p>
          <a:p>
            <a:pPr eaLnBrk="1" hangingPunct="1">
              <a:lnSpc>
                <a:spcPct val="110000"/>
              </a:lnSpc>
            </a:pPr>
            <a:r>
              <a:rPr lang="zh-CN" altLang="en-US" sz="3600" b="1">
                <a:cs typeface="Times New Roman" pitchFamily="18" charset="0"/>
              </a:rPr>
              <a:t>一名机器人将代替他的位置。</a:t>
            </a:r>
            <a:endParaRPr lang="en-US" altLang="zh-CN" sz="3600" b="1">
              <a:cs typeface="Times New Roman" pitchFamily="18" charset="0"/>
            </a:endParaRPr>
          </a:p>
        </p:txBody>
      </p:sp>
      <p:sp>
        <p:nvSpPr>
          <p:cNvPr id="7177" name="WordArt 4"/>
          <p:cNvSpPr>
            <a:spLocks noChangeArrowheads="1" noChangeShapeType="1" noTextEdit="1"/>
          </p:cNvSpPr>
          <p:nvPr/>
        </p:nvSpPr>
        <p:spPr bwMode="auto">
          <a:xfrm>
            <a:off x="395288" y="260350"/>
            <a:ext cx="4103687" cy="790575"/>
          </a:xfrm>
          <a:prstGeom prst="rect">
            <a:avLst/>
          </a:prstGeom>
        </p:spPr>
        <p:txBody>
          <a:bodyPr wrap="none" fromWordArt="1">
            <a:prstTxWarp prst="textCurveUp">
              <a:avLst>
                <a:gd name="adj" fmla="val 40356"/>
              </a:avLst>
            </a:prstTxWarp>
          </a:bodyPr>
          <a:lstStyle/>
          <a:p>
            <a:pPr algn="ctr"/>
            <a:r>
              <a:rPr lang="en-US" altLang="zh-CN" sz="4000" b="1" kern="10">
                <a:ln w="12700">
                  <a:solidFill>
                    <a:srgbClr val="000000"/>
                  </a:solidFill>
                  <a:round/>
                  <a:headEnd/>
                  <a:tailEnd/>
                </a:ln>
                <a:solidFill>
                  <a:srgbClr val="3366FF"/>
                </a:solidFill>
                <a:effectLst>
                  <a:outerShdw dist="45791" dir="2021404" algn="ctr" rotWithShape="0">
                    <a:srgbClr val="808080">
                      <a:alpha val="80000"/>
                    </a:srgbClr>
                  </a:outerShdw>
                </a:effectLst>
                <a:latin typeface="Arial"/>
                <a:cs typeface="Arial"/>
              </a:rPr>
              <a:t>New words</a:t>
            </a:r>
            <a:endParaRPr lang="zh-CN" altLang="en-US" sz="4000" b="1" kern="10">
              <a:ln w="12700">
                <a:solidFill>
                  <a:srgbClr val="000000"/>
                </a:solidFill>
                <a:round/>
                <a:headEnd/>
                <a:tailEnd/>
              </a:ln>
              <a:solidFill>
                <a:srgbClr val="3366FF"/>
              </a:solidFill>
              <a:effectLst>
                <a:outerShdw dist="45791" dir="2021404" algn="ctr" rotWithShape="0">
                  <a:srgbClr val="808080">
                    <a:alpha val="80000"/>
                  </a:srgbClr>
                </a:outerShdw>
              </a:effectLst>
              <a:latin typeface="Arial"/>
              <a:cs typeface="Arial"/>
            </a:endParaRPr>
          </a:p>
        </p:txBody>
      </p:sp>
      <p:pic>
        <p:nvPicPr>
          <p:cNvPr id="7178" name="Picture 10" descr="234765_1288070368Ari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4888" y="333375"/>
            <a:ext cx="2717800" cy="2038350"/>
          </a:xfrm>
          <a:prstGeom prst="rect">
            <a:avLst/>
          </a:prstGeom>
          <a:noFill/>
          <a:extLst>
            <a:ext uri="{909E8E84-426E-40DD-AFC4-6F175D3DCCD1}">
              <a14:hiddenFill xmlns:a14="http://schemas.microsoft.com/office/drawing/2010/main">
                <a:solidFill>
                  <a:srgbClr val="FFFFFF"/>
                </a:solidFill>
              </a14:hiddenFill>
            </a:ext>
          </a:extLst>
        </p:spPr>
      </p:pic>
      <p:pic>
        <p:nvPicPr>
          <p:cNvPr id="7179"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5825" y="3357563"/>
            <a:ext cx="1466850" cy="270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7177"/>
                                        </p:tgtEl>
                                        <p:attrNameLst>
                                          <p:attrName>style.visibility</p:attrName>
                                        </p:attrNameLst>
                                      </p:cBhvr>
                                      <p:to>
                                        <p:strVal val="visible"/>
                                      </p:to>
                                    </p:set>
                                    <p:anim calcmode="lin" valueType="num">
                                      <p:cBhvr additive="base">
                                        <p:cTn id="7" dur="500" fill="hold"/>
                                        <p:tgtEl>
                                          <p:spTgt spid="7177"/>
                                        </p:tgtEl>
                                        <p:attrNameLst>
                                          <p:attrName>ppt_x</p:attrName>
                                        </p:attrNameLst>
                                      </p:cBhvr>
                                      <p:tavLst>
                                        <p:tav tm="0">
                                          <p:val>
                                            <p:strVal val="0-#ppt_w/2"/>
                                          </p:val>
                                        </p:tav>
                                        <p:tav tm="100000">
                                          <p:val>
                                            <p:strVal val="#ppt_x"/>
                                          </p:val>
                                        </p:tav>
                                      </p:tavLst>
                                    </p:anim>
                                    <p:anim calcmode="lin" valueType="num">
                                      <p:cBhvr additive="base">
                                        <p:cTn id="8" dur="500" fill="hold"/>
                                        <p:tgtEl>
                                          <p:spTgt spid="717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slide(fromBottom)">
                                      <p:cBhvr>
                                        <p:cTn id="13" dur="500"/>
                                        <p:tgtEl>
                                          <p:spTgt spid="3"/>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 presetClass="entr" presetSubtype="16" fill="hold" nodeType="clickEffect">
                                  <p:stCondLst>
                                    <p:cond delay="0"/>
                                  </p:stCondLst>
                                  <p:childTnLst>
                                    <p:set>
                                      <p:cBhvr>
                                        <p:cTn id="17" dur="1" fill="hold">
                                          <p:stCondLst>
                                            <p:cond delay="0"/>
                                          </p:stCondLst>
                                        </p:cTn>
                                        <p:tgtEl>
                                          <p:spTgt spid="7178"/>
                                        </p:tgtEl>
                                        <p:attrNameLst>
                                          <p:attrName>style.visibility</p:attrName>
                                        </p:attrNameLst>
                                      </p:cBhvr>
                                      <p:to>
                                        <p:strVal val="visible"/>
                                      </p:to>
                                    </p:set>
                                    <p:animEffect transition="in" filter="box(in)">
                                      <p:cBhvr>
                                        <p:cTn id="18" dur="500"/>
                                        <p:tgtEl>
                                          <p:spTgt spid="7178"/>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2" presetClass="entr" presetSubtype="4"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slide(fromBottom)">
                                      <p:cBhvr>
                                        <p:cTn id="28" dur="500"/>
                                        <p:tgtEl>
                                          <p:spTgt spid="4"/>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2" fill="hold" nodeType="clickEffect">
                                  <p:stCondLst>
                                    <p:cond delay="0"/>
                                  </p:stCondLst>
                                  <p:childTnLst>
                                    <p:set>
                                      <p:cBhvr>
                                        <p:cTn id="32" dur="1" fill="hold">
                                          <p:stCondLst>
                                            <p:cond delay="0"/>
                                          </p:stCondLst>
                                        </p:cTn>
                                        <p:tgtEl>
                                          <p:spTgt spid="7179"/>
                                        </p:tgtEl>
                                        <p:attrNameLst>
                                          <p:attrName>style.visibility</p:attrName>
                                        </p:attrNameLst>
                                      </p:cBhvr>
                                      <p:to>
                                        <p:strVal val="visible"/>
                                      </p:to>
                                    </p:set>
                                    <p:anim calcmode="lin" valueType="num">
                                      <p:cBhvr additive="base">
                                        <p:cTn id="33" dur="500" fill="hold"/>
                                        <p:tgtEl>
                                          <p:spTgt spid="7179"/>
                                        </p:tgtEl>
                                        <p:attrNameLst>
                                          <p:attrName>ppt_x</p:attrName>
                                        </p:attrNameLst>
                                      </p:cBhvr>
                                      <p:tavLst>
                                        <p:tav tm="0">
                                          <p:val>
                                            <p:strVal val="1+#ppt_w/2"/>
                                          </p:val>
                                        </p:tav>
                                        <p:tav tm="100000">
                                          <p:val>
                                            <p:strVal val="#ppt_x"/>
                                          </p:val>
                                        </p:tav>
                                      </p:tavLst>
                                    </p:anim>
                                    <p:anim calcmode="lin" valueType="num">
                                      <p:cBhvr additive="base">
                                        <p:cTn id="34" dur="500" fill="hold"/>
                                        <p:tgtEl>
                                          <p:spTgt spid="7179"/>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left)">
                                      <p:cBhvr>
                                        <p:cTn id="3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5" grpId="0" autoUpdateAnimBg="0"/>
      <p:bldP spid="6" grpId="0" autoUpdateAnimBg="0"/>
      <p:bldP spid="717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827088" y="1052513"/>
            <a:ext cx="5257800" cy="190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10000"/>
              </a:lnSpc>
            </a:pPr>
            <a:r>
              <a:rPr lang="en-US" altLang="zh-CN" sz="3600" b="1">
                <a:cs typeface="Times New Roman" pitchFamily="18" charset="0"/>
              </a:rPr>
              <a:t>e.g. My brother joined the </a:t>
            </a:r>
            <a:r>
              <a:rPr lang="en-US" altLang="zh-CN" sz="3600" b="1">
                <a:solidFill>
                  <a:srgbClr val="CC00FF"/>
                </a:solidFill>
                <a:cs typeface="Times New Roman" pitchFamily="18" charset="0"/>
              </a:rPr>
              <a:t>army</a:t>
            </a:r>
            <a:r>
              <a:rPr lang="en-US" altLang="zh-CN" sz="3600" b="1">
                <a:cs typeface="Times New Roman" pitchFamily="18" charset="0"/>
              </a:rPr>
              <a:t> last year. </a:t>
            </a:r>
          </a:p>
          <a:p>
            <a:pPr eaLnBrk="1" hangingPunct="1">
              <a:lnSpc>
                <a:spcPct val="110000"/>
              </a:lnSpc>
            </a:pPr>
            <a:r>
              <a:rPr lang="zh-CN" altLang="en-US" sz="3600" b="1">
                <a:cs typeface="Times New Roman" pitchFamily="18" charset="0"/>
              </a:rPr>
              <a:t>去年我哥参了军。</a:t>
            </a:r>
            <a:endParaRPr lang="en-US" altLang="zh-CN" sz="3600" b="1">
              <a:cs typeface="Times New Roman" pitchFamily="18" charset="0"/>
            </a:endParaRPr>
          </a:p>
        </p:txBody>
      </p:sp>
      <p:sp>
        <p:nvSpPr>
          <p:cNvPr id="3" name="Text Box 5"/>
          <p:cNvSpPr txBox="1">
            <a:spLocks noChangeArrowheads="1"/>
          </p:cNvSpPr>
          <p:nvPr/>
        </p:nvSpPr>
        <p:spPr bwMode="auto">
          <a:xfrm>
            <a:off x="323850" y="404813"/>
            <a:ext cx="57959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cs typeface="Times New Roman" pitchFamily="18" charset="0"/>
              </a:rPr>
              <a:t>3.</a:t>
            </a:r>
            <a:r>
              <a:rPr lang="en-US" altLang="zh-CN" sz="3600" b="1">
                <a:solidFill>
                  <a:srgbClr val="FF00FF"/>
                </a:solidFill>
                <a:cs typeface="Times New Roman" pitchFamily="18" charset="0"/>
              </a:rPr>
              <a:t> </a:t>
            </a:r>
            <a:r>
              <a:rPr lang="en-US" altLang="zh-CN" sz="3600" b="1">
                <a:solidFill>
                  <a:srgbClr val="CC00FF"/>
                </a:solidFill>
                <a:cs typeface="Times New Roman" pitchFamily="18" charset="0"/>
              </a:rPr>
              <a:t>army  </a:t>
            </a:r>
            <a:r>
              <a:rPr lang="en-US" altLang="zh-CN" sz="3600" b="1" i="1">
                <a:solidFill>
                  <a:srgbClr val="CC00FF"/>
                </a:solidFill>
                <a:cs typeface="Times New Roman" pitchFamily="18" charset="0"/>
              </a:rPr>
              <a:t>n</a:t>
            </a:r>
            <a:r>
              <a:rPr lang="en-US" altLang="zh-CN" sz="3600" b="1">
                <a:solidFill>
                  <a:srgbClr val="CC00FF"/>
                </a:solidFill>
                <a:cs typeface="Times New Roman" pitchFamily="18" charset="0"/>
              </a:rPr>
              <a:t>. </a:t>
            </a:r>
            <a:r>
              <a:rPr lang="zh-CN" altLang="en-US" sz="3600" b="1">
                <a:solidFill>
                  <a:srgbClr val="CC00FF"/>
                </a:solidFill>
                <a:cs typeface="Times New Roman" pitchFamily="18" charset="0"/>
              </a:rPr>
              <a:t>陆军</a:t>
            </a:r>
            <a:r>
              <a:rPr lang="en-US" altLang="zh-CN" sz="3600" b="1">
                <a:solidFill>
                  <a:srgbClr val="CC00FF"/>
                </a:solidFill>
                <a:cs typeface="Times New Roman" pitchFamily="18" charset="0"/>
              </a:rPr>
              <a:t>; </a:t>
            </a:r>
            <a:r>
              <a:rPr lang="zh-CN" altLang="en-US" sz="3600" b="1">
                <a:solidFill>
                  <a:srgbClr val="CC00FF"/>
                </a:solidFill>
                <a:cs typeface="Times New Roman" pitchFamily="18" charset="0"/>
              </a:rPr>
              <a:t>陆军部队</a:t>
            </a:r>
            <a:endParaRPr lang="en-US" altLang="zh-CN" sz="3600" b="1">
              <a:solidFill>
                <a:srgbClr val="CC00FF"/>
              </a:solidFill>
              <a:cs typeface="Times New Roman" pitchFamily="18" charset="0"/>
            </a:endParaRPr>
          </a:p>
        </p:txBody>
      </p:sp>
      <p:sp>
        <p:nvSpPr>
          <p:cNvPr id="4" name="Text Box 4"/>
          <p:cNvSpPr txBox="1">
            <a:spLocks noChangeArrowheads="1"/>
          </p:cNvSpPr>
          <p:nvPr/>
        </p:nvSpPr>
        <p:spPr bwMode="auto">
          <a:xfrm>
            <a:off x="900113" y="3789363"/>
            <a:ext cx="7345362" cy="206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20000"/>
              </a:lnSpc>
            </a:pPr>
            <a:r>
              <a:rPr lang="en-US" altLang="zh-CN" sz="3600" b="1">
                <a:cs typeface="Times New Roman" pitchFamily="18" charset="0"/>
              </a:rPr>
              <a:t>e.g.  I </a:t>
            </a:r>
            <a:r>
              <a:rPr lang="en-US" altLang="zh-CN" sz="3600" b="1"/>
              <a:t>hope you’ll </a:t>
            </a:r>
            <a:r>
              <a:rPr lang="en-US" altLang="zh-CN" sz="3600" b="1">
                <a:solidFill>
                  <a:srgbClr val="CC00FF"/>
                </a:solidFill>
              </a:rPr>
              <a:t>do a good job</a:t>
            </a:r>
            <a:r>
              <a:rPr lang="en-US" altLang="zh-CN" sz="3600" b="1"/>
              <a:t> in </a:t>
            </a:r>
          </a:p>
          <a:p>
            <a:pPr eaLnBrk="1" hangingPunct="1">
              <a:lnSpc>
                <a:spcPct val="120000"/>
              </a:lnSpc>
            </a:pPr>
            <a:r>
              <a:rPr lang="en-US" altLang="zh-CN" sz="3600" b="1"/>
              <a:t>        the company.</a:t>
            </a:r>
          </a:p>
          <a:p>
            <a:pPr lvl="1" eaLnBrk="1" hangingPunct="1">
              <a:lnSpc>
                <a:spcPct val="120000"/>
              </a:lnSpc>
            </a:pPr>
            <a:r>
              <a:rPr lang="zh-CN" altLang="en-US" sz="3600" b="1"/>
              <a:t>   希望你在公司好好干。</a:t>
            </a:r>
          </a:p>
        </p:txBody>
      </p:sp>
      <p:sp>
        <p:nvSpPr>
          <p:cNvPr id="5" name="Text Box 5"/>
          <p:cNvSpPr txBox="1">
            <a:spLocks noChangeArrowheads="1"/>
          </p:cNvSpPr>
          <p:nvPr/>
        </p:nvSpPr>
        <p:spPr bwMode="auto">
          <a:xfrm>
            <a:off x="323850" y="3141663"/>
            <a:ext cx="54006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en-US" altLang="zh-CN" sz="3600" b="1">
                <a:cs typeface="Times New Roman" pitchFamily="18" charset="0"/>
              </a:rPr>
              <a:t>4.</a:t>
            </a:r>
            <a:r>
              <a:rPr lang="en-US" altLang="zh-CN" sz="3600" b="1">
                <a:solidFill>
                  <a:srgbClr val="FF00FF"/>
                </a:solidFill>
                <a:cs typeface="Times New Roman" pitchFamily="18" charset="0"/>
              </a:rPr>
              <a:t> </a:t>
            </a:r>
            <a:r>
              <a:rPr lang="en-US" altLang="zh-CN" sz="3600" b="1">
                <a:solidFill>
                  <a:srgbClr val="CC00FF"/>
                </a:solidFill>
                <a:cs typeface="Times New Roman" pitchFamily="18" charset="0"/>
              </a:rPr>
              <a:t>do a good job  </a:t>
            </a:r>
            <a:r>
              <a:rPr lang="zh-CN" altLang="en-US" sz="3600" b="1">
                <a:solidFill>
                  <a:srgbClr val="CC00FF"/>
                </a:solidFill>
                <a:cs typeface="Times New Roman" pitchFamily="18" charset="0"/>
              </a:rPr>
              <a:t>干得好</a:t>
            </a:r>
            <a:endParaRPr lang="en-US" altLang="zh-CN" sz="3600" b="1">
              <a:solidFill>
                <a:srgbClr val="CC00FF"/>
              </a:solidFill>
              <a:cs typeface="Times New Roman" pitchFamily="18" charset="0"/>
            </a:endParaRPr>
          </a:p>
        </p:txBody>
      </p:sp>
      <p:pic>
        <p:nvPicPr>
          <p:cNvPr id="8200" name="Picture 8" descr="ea18562a183ad38390614e3570e661fd_middle"/>
          <p:cNvPicPr>
            <a:picLocks noChangeAspect="1" noChangeArrowheads="1"/>
          </p:cNvPicPr>
          <p:nvPr/>
        </p:nvPicPr>
        <p:blipFill>
          <a:blip r:embed="rId3">
            <a:extLst>
              <a:ext uri="{28A0092B-C50C-407E-A947-70E740481C1C}">
                <a14:useLocalDpi xmlns:a14="http://schemas.microsoft.com/office/drawing/2010/main" val="0"/>
              </a:ext>
            </a:extLst>
          </a:blip>
          <a:srcRect b="23117"/>
          <a:stretch>
            <a:fillRect/>
          </a:stretch>
        </p:blipFill>
        <p:spPr bwMode="auto">
          <a:xfrm>
            <a:off x="5435600" y="1052513"/>
            <a:ext cx="3529013" cy="19002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6" fill="hold" nodeType="clickEffect">
                                  <p:stCondLst>
                                    <p:cond delay="0"/>
                                  </p:stCondLst>
                                  <p:childTnLst>
                                    <p:set>
                                      <p:cBhvr>
                                        <p:cTn id="11" dur="1" fill="hold">
                                          <p:stCondLst>
                                            <p:cond delay="0"/>
                                          </p:stCondLst>
                                        </p:cTn>
                                        <p:tgtEl>
                                          <p:spTgt spid="8200"/>
                                        </p:tgtEl>
                                        <p:attrNameLst>
                                          <p:attrName>style.visibility</p:attrName>
                                        </p:attrNameLst>
                                      </p:cBhvr>
                                      <p:to>
                                        <p:strVal val="visible"/>
                                      </p:to>
                                    </p:set>
                                    <p:animEffect transition="in" filter="barn(inHorizontal)">
                                      <p:cBhvr>
                                        <p:cTn id="12" dur="500"/>
                                        <p:tgtEl>
                                          <p:spTgt spid="820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slide(fromBottom)">
                                      <p:cBhvr>
                                        <p:cTn id="22" dur="500"/>
                                        <p:tgtEl>
                                          <p:spTgt spid="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323850" y="2922588"/>
            <a:ext cx="8604250" cy="3386137"/>
          </a:xfrm>
          <a:prstGeom prst="rect">
            <a:avLst/>
          </a:prstGeom>
          <a:noFill/>
          <a:ln w="9525">
            <a:noFill/>
            <a:miter lim="800000"/>
            <a:headEnd/>
            <a:tailEnd/>
          </a:ln>
        </p:spPr>
        <p:txBody>
          <a:bodyPr>
            <a:spAutoFit/>
          </a:bodyPr>
          <a:lstStyle>
            <a:lvl1pPr eaLnBrk="0" hangingPunct="0">
              <a:defRPr sz="3200">
                <a:solidFill>
                  <a:schemeClr val="tx1"/>
                </a:solidFill>
                <a:latin typeface="Times New Roman" pitchFamily="18" charset="0"/>
                <a:ea typeface="宋体" pitchFamily="2" charset="-122"/>
              </a:defRPr>
            </a:lvl1pPr>
            <a:lvl2pPr marL="1182688" indent="-285750" eaLnBrk="0" hangingPunct="0">
              <a:defRPr sz="3200">
                <a:solidFill>
                  <a:schemeClr val="tx1"/>
                </a:solidFill>
                <a:latin typeface="Times New Roman" pitchFamily="18" charset="0"/>
                <a:ea typeface="宋体" pitchFamily="2" charset="-122"/>
              </a:defRPr>
            </a:lvl2pPr>
            <a:lvl3pPr marL="1590675" indent="-228600" eaLnBrk="0" hangingPunct="0">
              <a:defRPr sz="3200">
                <a:solidFill>
                  <a:schemeClr val="tx1"/>
                </a:solidFill>
                <a:latin typeface="Times New Roman" pitchFamily="18" charset="0"/>
                <a:ea typeface="宋体" pitchFamily="2" charset="-122"/>
              </a:defRPr>
            </a:lvl3pPr>
            <a:lvl4pPr marL="1998663" indent="-228600" eaLnBrk="0" hangingPunct="0">
              <a:defRPr sz="3200">
                <a:solidFill>
                  <a:schemeClr val="tx1"/>
                </a:solidFill>
                <a:latin typeface="Times New Roman" pitchFamily="18" charset="0"/>
                <a:ea typeface="宋体" pitchFamily="2" charset="-122"/>
              </a:defRPr>
            </a:lvl4pPr>
            <a:lvl5pPr marL="2406650" indent="-228600" eaLnBrk="0" hangingPunct="0">
              <a:defRPr sz="3200">
                <a:solidFill>
                  <a:schemeClr val="tx1"/>
                </a:solidFill>
                <a:latin typeface="Times New Roman" pitchFamily="18" charset="0"/>
                <a:ea typeface="宋体" pitchFamily="2" charset="-122"/>
              </a:defRPr>
            </a:lvl5pPr>
            <a:lvl6pPr marL="286385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332105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77825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423545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lnSpc>
                <a:spcPct val="120000"/>
              </a:lnSpc>
            </a:pPr>
            <a:r>
              <a:rPr lang="zh-CN" altLang="en-US" sz="3600" b="1">
                <a:solidFill>
                  <a:srgbClr val="FF9933"/>
                </a:solidFill>
                <a:cs typeface="Times New Roman" pitchFamily="18" charset="0"/>
              </a:rPr>
              <a:t>首先</a:t>
            </a:r>
            <a:r>
              <a:rPr lang="en-US" altLang="zh-CN" sz="3600" b="1">
                <a:solidFill>
                  <a:srgbClr val="FF9933"/>
                </a:solidFill>
                <a:cs typeface="Times New Roman" pitchFamily="18" charset="0"/>
              </a:rPr>
              <a:t>, </a:t>
            </a:r>
            <a:r>
              <a:rPr lang="zh-CN" altLang="en-US" sz="3600" b="1">
                <a:solidFill>
                  <a:srgbClr val="FF9933"/>
                </a:solidFill>
                <a:cs typeface="Times New Roman" pitchFamily="18" charset="0"/>
              </a:rPr>
              <a:t>阅读短文</a:t>
            </a:r>
            <a:r>
              <a:rPr lang="en-US" altLang="zh-CN" sz="3600" b="1">
                <a:solidFill>
                  <a:srgbClr val="FF9933"/>
                </a:solidFill>
                <a:cs typeface="Times New Roman" pitchFamily="18" charset="0"/>
              </a:rPr>
              <a:t>, </a:t>
            </a:r>
            <a:r>
              <a:rPr lang="zh-CN" altLang="en-US" sz="3600" b="1">
                <a:solidFill>
                  <a:srgbClr val="FF9933"/>
                </a:solidFill>
                <a:cs typeface="Times New Roman" pitchFamily="18" charset="0"/>
              </a:rPr>
              <a:t>整体把握短文大意</a:t>
            </a:r>
            <a:r>
              <a:rPr lang="zh-CN" altLang="en-US" sz="3600" b="1">
                <a:solidFill>
                  <a:srgbClr val="FF9933"/>
                </a:solidFill>
                <a:latin typeface="宋体" pitchFamily="2" charset="-122"/>
              </a:rPr>
              <a:t>。</a:t>
            </a:r>
            <a:endParaRPr lang="en-US" altLang="zh-CN" sz="3600" b="1">
              <a:solidFill>
                <a:srgbClr val="FF9933"/>
              </a:solidFill>
              <a:latin typeface="宋体" pitchFamily="2" charset="-122"/>
            </a:endParaRPr>
          </a:p>
          <a:p>
            <a:pPr eaLnBrk="1" hangingPunct="1">
              <a:lnSpc>
                <a:spcPct val="120000"/>
              </a:lnSpc>
            </a:pPr>
            <a:r>
              <a:rPr lang="zh-CN" altLang="en-US" sz="3600" b="1">
                <a:solidFill>
                  <a:srgbClr val="009900"/>
                </a:solidFill>
                <a:latin typeface="宋体" pitchFamily="2" charset="-122"/>
              </a:rPr>
              <a:t>其次</a:t>
            </a:r>
            <a:r>
              <a:rPr lang="en-US" altLang="zh-CN" sz="3600" b="1">
                <a:solidFill>
                  <a:srgbClr val="009900"/>
                </a:solidFill>
                <a:latin typeface="宋体" pitchFamily="2" charset="-122"/>
              </a:rPr>
              <a:t>,</a:t>
            </a:r>
            <a:r>
              <a:rPr lang="zh-CN" altLang="en-US" sz="3600" b="1">
                <a:solidFill>
                  <a:srgbClr val="009900"/>
                </a:solidFill>
                <a:latin typeface="宋体" pitchFamily="2" charset="-122"/>
              </a:rPr>
              <a:t>分析有空格的每个句子</a:t>
            </a:r>
            <a:r>
              <a:rPr lang="en-US" altLang="zh-CN" sz="3600" b="1">
                <a:solidFill>
                  <a:srgbClr val="009900"/>
                </a:solidFill>
                <a:latin typeface="宋体" pitchFamily="2" charset="-122"/>
              </a:rPr>
              <a:t>,</a:t>
            </a:r>
            <a:r>
              <a:rPr lang="zh-CN" altLang="en-US" sz="3600" b="1">
                <a:solidFill>
                  <a:srgbClr val="009900"/>
                </a:solidFill>
                <a:latin typeface="宋体" pitchFamily="2" charset="-122"/>
              </a:rPr>
              <a:t>判断空格处的意思</a:t>
            </a:r>
            <a:r>
              <a:rPr lang="en-US" altLang="zh-CN" sz="3600" b="1">
                <a:solidFill>
                  <a:srgbClr val="009900"/>
                </a:solidFill>
                <a:latin typeface="宋体" pitchFamily="2" charset="-122"/>
              </a:rPr>
              <a:t>,</a:t>
            </a:r>
            <a:r>
              <a:rPr lang="zh-CN" altLang="en-US" sz="3600" b="1">
                <a:solidFill>
                  <a:srgbClr val="009900"/>
                </a:solidFill>
                <a:latin typeface="宋体" pitchFamily="2" charset="-122"/>
              </a:rPr>
              <a:t>联系所给单词</a:t>
            </a:r>
            <a:r>
              <a:rPr lang="en-US" altLang="zh-CN" sz="3600" b="1">
                <a:solidFill>
                  <a:srgbClr val="009900"/>
                </a:solidFill>
                <a:latin typeface="宋体" pitchFamily="2" charset="-122"/>
              </a:rPr>
              <a:t>,</a:t>
            </a:r>
            <a:r>
              <a:rPr lang="zh-CN" altLang="en-US" sz="3600" b="1">
                <a:solidFill>
                  <a:srgbClr val="009900"/>
                </a:solidFill>
                <a:latin typeface="宋体" pitchFamily="2" charset="-122"/>
              </a:rPr>
              <a:t>确定空格处应填的单词。</a:t>
            </a:r>
            <a:endParaRPr lang="en-US" altLang="zh-CN" sz="3600" b="1">
              <a:solidFill>
                <a:srgbClr val="009900"/>
              </a:solidFill>
              <a:latin typeface="宋体" pitchFamily="2" charset="-122"/>
            </a:endParaRPr>
          </a:p>
          <a:p>
            <a:pPr eaLnBrk="1" hangingPunct="1">
              <a:lnSpc>
                <a:spcPct val="120000"/>
              </a:lnSpc>
            </a:pPr>
            <a:r>
              <a:rPr lang="zh-CN" altLang="en-US" sz="3600" b="1">
                <a:solidFill>
                  <a:srgbClr val="FF0066"/>
                </a:solidFill>
                <a:latin typeface="宋体" pitchFamily="2" charset="-122"/>
              </a:rPr>
              <a:t>最后</a:t>
            </a:r>
            <a:r>
              <a:rPr lang="en-US" altLang="zh-CN" sz="3600" b="1">
                <a:solidFill>
                  <a:srgbClr val="FF0066"/>
                </a:solidFill>
                <a:latin typeface="宋体" pitchFamily="2" charset="-122"/>
              </a:rPr>
              <a:t>,</a:t>
            </a:r>
            <a:r>
              <a:rPr lang="zh-CN" altLang="en-US" sz="3600" b="1">
                <a:solidFill>
                  <a:srgbClr val="FF0066"/>
                </a:solidFill>
                <a:latin typeface="宋体" pitchFamily="2" charset="-122"/>
              </a:rPr>
              <a:t>再通读一遍短文</a:t>
            </a:r>
            <a:r>
              <a:rPr lang="en-US" altLang="zh-CN" sz="3600" b="1">
                <a:solidFill>
                  <a:srgbClr val="FF0066"/>
                </a:solidFill>
                <a:latin typeface="宋体" pitchFamily="2" charset="-122"/>
              </a:rPr>
              <a:t>,</a:t>
            </a:r>
            <a:r>
              <a:rPr lang="zh-CN" altLang="en-US" sz="3600" b="1">
                <a:solidFill>
                  <a:srgbClr val="FF0066"/>
                </a:solidFill>
                <a:latin typeface="宋体" pitchFamily="2" charset="-122"/>
              </a:rPr>
              <a:t>看是否通顺合理。</a:t>
            </a:r>
            <a:endParaRPr lang="en-US" altLang="zh-CN" sz="3600" b="1">
              <a:solidFill>
                <a:srgbClr val="FF0066"/>
              </a:solidFill>
              <a:latin typeface="宋体" pitchFamily="2" charset="-122"/>
            </a:endParaRPr>
          </a:p>
        </p:txBody>
      </p:sp>
      <p:sp>
        <p:nvSpPr>
          <p:cNvPr id="5126" name="Text Box 6"/>
          <p:cNvSpPr txBox="1">
            <a:spLocks noChangeArrowheads="1"/>
          </p:cNvSpPr>
          <p:nvPr/>
        </p:nvSpPr>
        <p:spPr bwMode="auto">
          <a:xfrm>
            <a:off x="323850" y="2201863"/>
            <a:ext cx="24844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3200">
                <a:solidFill>
                  <a:schemeClr val="tx1"/>
                </a:solidFill>
                <a:latin typeface="Times New Roman" pitchFamily="18" charset="0"/>
                <a:ea typeface="宋体" pitchFamily="2" charset="-122"/>
              </a:defRPr>
            </a:lvl9pPr>
          </a:lstStyle>
          <a:p>
            <a:pPr eaLnBrk="1" hangingPunct="1">
              <a:spcBef>
                <a:spcPct val="50000"/>
              </a:spcBef>
            </a:pPr>
            <a:r>
              <a:rPr lang="zh-CN" altLang="en-US" sz="3600" b="1">
                <a:solidFill>
                  <a:srgbClr val="0066FF"/>
                </a:solidFill>
                <a:cs typeface="Times New Roman" pitchFamily="18" charset="0"/>
              </a:rPr>
              <a:t>阅读指导：</a:t>
            </a:r>
            <a:endParaRPr lang="en-US" altLang="zh-CN" sz="3600" b="1">
              <a:solidFill>
                <a:srgbClr val="0066FF"/>
              </a:solidFill>
              <a:cs typeface="Times New Roman" pitchFamily="18" charset="0"/>
            </a:endParaRPr>
          </a:p>
        </p:txBody>
      </p:sp>
      <p:sp>
        <p:nvSpPr>
          <p:cNvPr id="9221" name="Rectangle 12"/>
          <p:cNvSpPr>
            <a:spLocks noChangeArrowheads="1"/>
          </p:cNvSpPr>
          <p:nvPr/>
        </p:nvSpPr>
        <p:spPr bwMode="auto">
          <a:xfrm>
            <a:off x="1635125" y="514350"/>
            <a:ext cx="7129463"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altLang="zh-CN" sz="3400" b="1">
                <a:solidFill>
                  <a:srgbClr val="0000FF"/>
                </a:solidFill>
                <a:latin typeface="Arial" pitchFamily="34" charset="0"/>
                <a:cs typeface="Times New Roman" pitchFamily="18" charset="0"/>
              </a:rPr>
              <a:t>Fill in the blanks in the movie review. Use the words in the box to help you. </a:t>
            </a:r>
            <a:endParaRPr lang="zh-CN" altLang="en-US" sz="3400" b="1">
              <a:solidFill>
                <a:srgbClr val="0000FF"/>
              </a:solidFill>
              <a:latin typeface="Arial" pitchFamily="34" charset="0"/>
              <a:cs typeface="Times New Roman" pitchFamily="18" charset="0"/>
            </a:endParaRPr>
          </a:p>
        </p:txBody>
      </p:sp>
      <p:sp>
        <p:nvSpPr>
          <p:cNvPr id="9222" name="Oval 2"/>
          <p:cNvSpPr>
            <a:spLocks noChangeArrowheads="1"/>
          </p:cNvSpPr>
          <p:nvPr/>
        </p:nvSpPr>
        <p:spPr bwMode="auto">
          <a:xfrm>
            <a:off x="468313" y="330200"/>
            <a:ext cx="898525" cy="801688"/>
          </a:xfrm>
          <a:prstGeom prst="ellipse">
            <a:avLst/>
          </a:prstGeom>
          <a:solidFill>
            <a:srgbClr val="FFFF00"/>
          </a:solidFill>
          <a:ln w="9525">
            <a:solidFill>
              <a:schemeClr val="tx1"/>
            </a:solidFill>
            <a:round/>
            <a:headEnd/>
            <a:tailEnd/>
          </a:ln>
        </p:spPr>
        <p:txBody>
          <a:bodyPr wrap="none" anchor="ctr"/>
          <a:lstStyle/>
          <a:p>
            <a:pPr algn="ctr"/>
            <a:r>
              <a:rPr lang="en-US" altLang="zh-CN" sz="4000" b="1"/>
              <a:t>3a</a:t>
            </a:r>
          </a:p>
        </p:txBody>
      </p:sp>
      <p:pic>
        <p:nvPicPr>
          <p:cNvPr id="9223" name="Picture 7" descr="reading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49338"/>
            <a:ext cx="1727200" cy="10302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9223"/>
                                        </p:tgtEl>
                                        <p:attrNameLst>
                                          <p:attrName>style.visibility</p:attrName>
                                        </p:attrNameLst>
                                      </p:cBhvr>
                                      <p:to>
                                        <p:strVal val="visible"/>
                                      </p:to>
                                    </p:set>
                                    <p:anim calcmode="lin" valueType="num">
                                      <p:cBhvr>
                                        <p:cTn id="7" dur="500" fill="hold"/>
                                        <p:tgtEl>
                                          <p:spTgt spid="9223"/>
                                        </p:tgtEl>
                                        <p:attrNameLst>
                                          <p:attrName>ppt_w</p:attrName>
                                        </p:attrNameLst>
                                      </p:cBhvr>
                                      <p:tavLst>
                                        <p:tav tm="0">
                                          <p:val>
                                            <p:fltVal val="0"/>
                                          </p:val>
                                        </p:tav>
                                        <p:tav tm="100000">
                                          <p:val>
                                            <p:strVal val="#ppt_w"/>
                                          </p:val>
                                        </p:tav>
                                      </p:tavLst>
                                    </p:anim>
                                    <p:anim calcmode="lin" valueType="num">
                                      <p:cBhvr>
                                        <p:cTn id="8" dur="500" fill="hold"/>
                                        <p:tgtEl>
                                          <p:spTgt spid="9223"/>
                                        </p:tgtEl>
                                        <p:attrNameLst>
                                          <p:attrName>ppt_h</p:attrName>
                                        </p:attrNameLst>
                                      </p:cBhvr>
                                      <p:tavLst>
                                        <p:tav tm="0">
                                          <p:val>
                                            <p:fltVal val="0"/>
                                          </p:val>
                                        </p:tav>
                                        <p:tav tm="100000">
                                          <p:val>
                                            <p:strVal val="#ppt_h"/>
                                          </p:val>
                                        </p:tav>
                                      </p:tavLst>
                                    </p:anim>
                                    <p:anim calcmode="lin" valueType="num">
                                      <p:cBhvr>
                                        <p:cTn id="9" dur="500" fill="hold"/>
                                        <p:tgtEl>
                                          <p:spTgt spid="9223"/>
                                        </p:tgtEl>
                                        <p:attrNameLst>
                                          <p:attrName>style.rotation</p:attrName>
                                        </p:attrNameLst>
                                      </p:cBhvr>
                                      <p:tavLst>
                                        <p:tav tm="0">
                                          <p:val>
                                            <p:fltVal val="360"/>
                                          </p:val>
                                        </p:tav>
                                        <p:tav tm="100000">
                                          <p:val>
                                            <p:fltVal val="0"/>
                                          </p:val>
                                        </p:tav>
                                      </p:tavLst>
                                    </p:anim>
                                    <p:animEffect transition="in" filter="fade">
                                      <p:cBhvr>
                                        <p:cTn id="10" dur="500"/>
                                        <p:tgtEl>
                                          <p:spTgt spid="922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9222"/>
                                        </p:tgtEl>
                                        <p:attrNameLst>
                                          <p:attrName>style.visibility</p:attrName>
                                        </p:attrNameLst>
                                      </p:cBhvr>
                                      <p:to>
                                        <p:strVal val="visible"/>
                                      </p:to>
                                    </p:set>
                                    <p:anim calcmode="lin" valueType="num">
                                      <p:cBhvr>
                                        <p:cTn id="15" dur="500" fill="hold"/>
                                        <p:tgtEl>
                                          <p:spTgt spid="9222"/>
                                        </p:tgtEl>
                                        <p:attrNameLst>
                                          <p:attrName>ppt_w</p:attrName>
                                        </p:attrNameLst>
                                      </p:cBhvr>
                                      <p:tavLst>
                                        <p:tav tm="0">
                                          <p:val>
                                            <p:fltVal val="0"/>
                                          </p:val>
                                        </p:tav>
                                        <p:tav tm="100000">
                                          <p:val>
                                            <p:strVal val="#ppt_w"/>
                                          </p:val>
                                        </p:tav>
                                      </p:tavLst>
                                    </p:anim>
                                    <p:anim calcmode="lin" valueType="num">
                                      <p:cBhvr>
                                        <p:cTn id="16" dur="500" fill="hold"/>
                                        <p:tgtEl>
                                          <p:spTgt spid="9222"/>
                                        </p:tgtEl>
                                        <p:attrNameLst>
                                          <p:attrName>ppt_h</p:attrName>
                                        </p:attrNameLst>
                                      </p:cBhvr>
                                      <p:tavLst>
                                        <p:tav tm="0">
                                          <p:val>
                                            <p:fltVal val="0"/>
                                          </p:val>
                                        </p:tav>
                                        <p:tav tm="100000">
                                          <p:val>
                                            <p:strVal val="#ppt_h"/>
                                          </p:val>
                                        </p:tav>
                                      </p:tavLst>
                                    </p:anim>
                                    <p:anim calcmode="lin" valueType="num">
                                      <p:cBhvr>
                                        <p:cTn id="17" dur="500" fill="hold"/>
                                        <p:tgtEl>
                                          <p:spTgt spid="9222"/>
                                        </p:tgtEl>
                                        <p:attrNameLst>
                                          <p:attrName>style.rotation</p:attrName>
                                        </p:attrNameLst>
                                      </p:cBhvr>
                                      <p:tavLst>
                                        <p:tav tm="0">
                                          <p:val>
                                            <p:fltVal val="360"/>
                                          </p:val>
                                        </p:tav>
                                        <p:tav tm="100000">
                                          <p:val>
                                            <p:fltVal val="0"/>
                                          </p:val>
                                        </p:tav>
                                      </p:tavLst>
                                    </p:anim>
                                    <p:animEffect transition="in" filter="fade">
                                      <p:cBhvr>
                                        <p:cTn id="18" dur="500"/>
                                        <p:tgtEl>
                                          <p:spTgt spid="9222"/>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9221"/>
                                        </p:tgtEl>
                                        <p:attrNameLst>
                                          <p:attrName>style.visibility</p:attrName>
                                        </p:attrNameLst>
                                      </p:cBhvr>
                                      <p:to>
                                        <p:strVal val="visible"/>
                                      </p:to>
                                    </p:set>
                                    <p:animEffect transition="in" filter="slide(fromBottom)">
                                      <p:cBhvr>
                                        <p:cTn id="21" dur="500"/>
                                        <p:tgtEl>
                                          <p:spTgt spid="9221"/>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5126"/>
                                        </p:tgtEl>
                                        <p:attrNameLst>
                                          <p:attrName>style.visibility</p:attrName>
                                        </p:attrNameLst>
                                      </p:cBhvr>
                                      <p:to>
                                        <p:strVal val="visible"/>
                                      </p:to>
                                    </p:set>
                                    <p:anim calcmode="lin" valueType="num">
                                      <p:cBhvr additive="base">
                                        <p:cTn id="26" dur="500" fill="hold"/>
                                        <p:tgtEl>
                                          <p:spTgt spid="5126"/>
                                        </p:tgtEl>
                                        <p:attrNameLst>
                                          <p:attrName>ppt_x</p:attrName>
                                        </p:attrNameLst>
                                      </p:cBhvr>
                                      <p:tavLst>
                                        <p:tav tm="0">
                                          <p:val>
                                            <p:strVal val="0-#ppt_w/2"/>
                                          </p:val>
                                        </p:tav>
                                        <p:tav tm="100000">
                                          <p:val>
                                            <p:strVal val="#ppt_x"/>
                                          </p:val>
                                        </p:tav>
                                      </p:tavLst>
                                    </p:anim>
                                    <p:anim calcmode="lin" valueType="num">
                                      <p:cBhvr additive="base">
                                        <p:cTn id="27" dur="500" fill="hold"/>
                                        <p:tgtEl>
                                          <p:spTgt spid="5126"/>
                                        </p:tgtEl>
                                        <p:attrNameLst>
                                          <p:attrName>ppt_y</p:attrName>
                                        </p:attrNameLst>
                                      </p:cBhvr>
                                      <p:tavLst>
                                        <p:tav tm="0">
                                          <p:val>
                                            <p:strVal val="#ppt_y"/>
                                          </p:val>
                                        </p:tav>
                                        <p:tav tm="100000">
                                          <p:val>
                                            <p:strVal val="#ppt_y"/>
                                          </p:val>
                                        </p:tav>
                                      </p:tavLst>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16" presetClass="entr" presetSubtype="26" fill="hold" grpId="0"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barn(inHorizontal)">
                                      <p:cBhvr>
                                        <p:cTn id="3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126" grpId="0"/>
      <p:bldP spid="9221" grpId="0"/>
      <p:bldP spid="922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9940" name="Text Box 4"/>
          <p:cNvSpPr txBox="1">
            <a:spLocks noChangeArrowheads="1"/>
          </p:cNvSpPr>
          <p:nvPr/>
        </p:nvSpPr>
        <p:spPr bwMode="auto">
          <a:xfrm>
            <a:off x="468313" y="476250"/>
            <a:ext cx="8064500" cy="1076325"/>
          </a:xfrm>
          <a:prstGeom prst="rect">
            <a:avLst/>
          </a:prstGeom>
          <a:solidFill>
            <a:srgbClr val="FF99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t>fantastic  shows   action   want   comes from  played     about    like       exciting    plan</a:t>
            </a:r>
          </a:p>
        </p:txBody>
      </p:sp>
      <p:sp>
        <p:nvSpPr>
          <p:cNvPr id="39941" name="Text Box 5"/>
          <p:cNvSpPr txBox="1">
            <a:spLocks noChangeArrowheads="1"/>
          </p:cNvSpPr>
          <p:nvPr/>
        </p:nvSpPr>
        <p:spPr bwMode="auto">
          <a:xfrm>
            <a:off x="539750" y="1831975"/>
            <a:ext cx="7920038" cy="4259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15000"/>
              </a:lnSpc>
            </a:pPr>
            <a:r>
              <a:rPr lang="en-US" altLang="zh-CN" sz="3400" b="1" i="1"/>
              <a:t>Mulan</a:t>
            </a:r>
            <a:r>
              <a:rPr lang="en-US" altLang="zh-CN" sz="3400" b="1"/>
              <a:t> is an ________ ______ movie. It ___________ an old Chinese story. The movie is ______ a village girl, Mulan. She dresses up like a boy and takes her father’s place to fight in the army. I think the actress _______ Mulan’s role well. The other actors are also _________ and</a:t>
            </a:r>
            <a:endParaRPr lang="en-US" altLang="zh-CN" b="1">
              <a:solidFill>
                <a:srgbClr val="FF00FF"/>
              </a:solidFill>
            </a:endParaRPr>
          </a:p>
        </p:txBody>
      </p:sp>
      <p:sp>
        <p:nvSpPr>
          <p:cNvPr id="39942" name="Rectangle 6"/>
          <p:cNvSpPr>
            <a:spLocks noChangeArrowheads="1"/>
          </p:cNvSpPr>
          <p:nvPr/>
        </p:nvSpPr>
        <p:spPr bwMode="auto">
          <a:xfrm>
            <a:off x="2843213" y="1903413"/>
            <a:ext cx="3186112"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3400" b="1">
                <a:solidFill>
                  <a:srgbClr val="FF00FF"/>
                </a:solidFill>
              </a:rPr>
              <a:t>exciting    action</a:t>
            </a:r>
            <a:endParaRPr kumimoji="1" lang="zh-CN" altLang="en-US" sz="3400" b="1">
              <a:solidFill>
                <a:srgbClr val="FF00FF"/>
              </a:solidFill>
            </a:endParaRPr>
          </a:p>
        </p:txBody>
      </p:sp>
      <p:sp>
        <p:nvSpPr>
          <p:cNvPr id="39943" name="Rectangle 7"/>
          <p:cNvSpPr>
            <a:spLocks noChangeArrowheads="1"/>
          </p:cNvSpPr>
          <p:nvPr/>
        </p:nvSpPr>
        <p:spPr bwMode="auto">
          <a:xfrm>
            <a:off x="582613" y="2511425"/>
            <a:ext cx="233362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400" b="1">
                <a:solidFill>
                  <a:srgbClr val="FF00FF"/>
                </a:solidFill>
              </a:rPr>
              <a:t>comes from</a:t>
            </a:r>
            <a:endParaRPr lang="zh-CN" altLang="en-US" sz="3400" b="1">
              <a:solidFill>
                <a:srgbClr val="FF00FF"/>
              </a:solidFill>
            </a:endParaRPr>
          </a:p>
        </p:txBody>
      </p:sp>
      <p:sp>
        <p:nvSpPr>
          <p:cNvPr id="39944" name="Rectangle 8"/>
          <p:cNvSpPr>
            <a:spLocks noChangeArrowheads="1"/>
          </p:cNvSpPr>
          <p:nvPr/>
        </p:nvSpPr>
        <p:spPr bwMode="auto">
          <a:xfrm>
            <a:off x="2195513" y="3103563"/>
            <a:ext cx="1239837"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400" b="1">
                <a:solidFill>
                  <a:srgbClr val="FF00FF"/>
                </a:solidFill>
              </a:rPr>
              <a:t>about</a:t>
            </a:r>
            <a:endParaRPr lang="zh-CN" altLang="en-US" sz="3400" b="1">
              <a:solidFill>
                <a:srgbClr val="FF00FF"/>
              </a:solidFill>
            </a:endParaRPr>
          </a:p>
        </p:txBody>
      </p:sp>
      <p:sp>
        <p:nvSpPr>
          <p:cNvPr id="39945" name="Rectangle 9"/>
          <p:cNvSpPr>
            <a:spLocks noChangeArrowheads="1"/>
          </p:cNvSpPr>
          <p:nvPr/>
        </p:nvSpPr>
        <p:spPr bwMode="auto">
          <a:xfrm>
            <a:off x="2700338" y="4905375"/>
            <a:ext cx="1408112"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400" b="1">
                <a:solidFill>
                  <a:srgbClr val="FF00FF"/>
                </a:solidFill>
              </a:rPr>
              <a:t>played</a:t>
            </a:r>
            <a:endParaRPr lang="zh-CN" altLang="en-US" sz="3400" b="1">
              <a:solidFill>
                <a:srgbClr val="FF00FF"/>
              </a:solidFill>
            </a:endParaRPr>
          </a:p>
        </p:txBody>
      </p:sp>
      <p:sp>
        <p:nvSpPr>
          <p:cNvPr id="39946" name="Rectangle 10"/>
          <p:cNvSpPr>
            <a:spLocks noChangeArrowheads="1"/>
          </p:cNvSpPr>
          <p:nvPr/>
        </p:nvSpPr>
        <p:spPr bwMode="auto">
          <a:xfrm>
            <a:off x="5435600" y="5405438"/>
            <a:ext cx="1770063" cy="687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15000"/>
              </a:lnSpc>
            </a:pPr>
            <a:r>
              <a:rPr lang="en-US" altLang="zh-CN" sz="3400" b="1">
                <a:solidFill>
                  <a:srgbClr val="FF00FF"/>
                </a:solidFill>
              </a:rPr>
              <a:t>fantastic</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9941"/>
                                        </p:tgtEl>
                                        <p:attrNameLst>
                                          <p:attrName>style.visibility</p:attrName>
                                        </p:attrNameLst>
                                      </p:cBhvr>
                                      <p:to>
                                        <p:strVal val="visible"/>
                                      </p:to>
                                    </p:set>
                                    <p:animEffect transition="in" filter="box(in)">
                                      <p:cBhvr>
                                        <p:cTn id="7" dur="500"/>
                                        <p:tgtEl>
                                          <p:spTgt spid="3994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9942"/>
                                        </p:tgtEl>
                                        <p:attrNameLst>
                                          <p:attrName>style.visibility</p:attrName>
                                        </p:attrNameLst>
                                      </p:cBhvr>
                                      <p:to>
                                        <p:strVal val="visible"/>
                                      </p:to>
                                    </p:set>
                                    <p:animEffect transition="in" filter="slide(fromBottom)">
                                      <p:cBhvr>
                                        <p:cTn id="12" dur="500"/>
                                        <p:tgtEl>
                                          <p:spTgt spid="3994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9943"/>
                                        </p:tgtEl>
                                        <p:attrNameLst>
                                          <p:attrName>style.visibility</p:attrName>
                                        </p:attrNameLst>
                                      </p:cBhvr>
                                      <p:to>
                                        <p:strVal val="visible"/>
                                      </p:to>
                                    </p:set>
                                    <p:animEffect transition="in" filter="slide(fromBottom)">
                                      <p:cBhvr>
                                        <p:cTn id="17" dur="500"/>
                                        <p:tgtEl>
                                          <p:spTgt spid="3994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9944"/>
                                        </p:tgtEl>
                                        <p:attrNameLst>
                                          <p:attrName>style.visibility</p:attrName>
                                        </p:attrNameLst>
                                      </p:cBhvr>
                                      <p:to>
                                        <p:strVal val="visible"/>
                                      </p:to>
                                    </p:set>
                                    <p:animEffect transition="in" filter="slide(fromBottom)">
                                      <p:cBhvr>
                                        <p:cTn id="22" dur="500"/>
                                        <p:tgtEl>
                                          <p:spTgt spid="3994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9945"/>
                                        </p:tgtEl>
                                        <p:attrNameLst>
                                          <p:attrName>style.visibility</p:attrName>
                                        </p:attrNameLst>
                                      </p:cBhvr>
                                      <p:to>
                                        <p:strVal val="visible"/>
                                      </p:to>
                                    </p:set>
                                    <p:animEffect transition="in" filter="slide(fromBottom)">
                                      <p:cBhvr>
                                        <p:cTn id="27" dur="500"/>
                                        <p:tgtEl>
                                          <p:spTgt spid="3994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39946"/>
                                        </p:tgtEl>
                                        <p:attrNameLst>
                                          <p:attrName>style.visibility</p:attrName>
                                        </p:attrNameLst>
                                      </p:cBhvr>
                                      <p:to>
                                        <p:strVal val="visible"/>
                                      </p:to>
                                    </p:set>
                                    <p:animEffect transition="in" filter="slide(fromBottom)">
                                      <p:cBhvr>
                                        <p:cTn id="32" dur="500"/>
                                        <p:tgtEl>
                                          <p:spTgt spid="399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1" grpId="0"/>
      <p:bldP spid="39942" grpId="0"/>
      <p:bldP spid="39943" grpId="0"/>
      <p:bldP spid="39944" grpId="0"/>
      <p:bldP spid="39945" grpId="0"/>
      <p:bldP spid="3994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64" name="Rectangle 4"/>
          <p:cNvSpPr>
            <a:spLocks noChangeArrowheads="1"/>
          </p:cNvSpPr>
          <p:nvPr/>
        </p:nvSpPr>
        <p:spPr bwMode="auto">
          <a:xfrm>
            <a:off x="900113" y="720725"/>
            <a:ext cx="7416800" cy="4437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en-US" altLang="zh-CN" sz="3400" b="1"/>
              <a:t>they did a good job in the movie. I _____ Mulan very much. The movie _______ her love for her family, friends and country. If you ______ to watch a movie this weekend and you ______ to see something enjoyable, choose </a:t>
            </a:r>
            <a:r>
              <a:rPr lang="en-US" altLang="zh-CN" sz="3400" b="1" i="1"/>
              <a:t>Mulan</a:t>
            </a:r>
            <a:r>
              <a:rPr lang="en-US" altLang="zh-CN" sz="3400" b="1"/>
              <a:t>!</a:t>
            </a:r>
            <a:endParaRPr lang="zh-CN" altLang="en-US" sz="3400" b="1"/>
          </a:p>
        </p:txBody>
      </p:sp>
      <p:sp>
        <p:nvSpPr>
          <p:cNvPr id="40965" name="Rectangle 5"/>
          <p:cNvSpPr>
            <a:spLocks noChangeArrowheads="1"/>
          </p:cNvSpPr>
          <p:nvPr/>
        </p:nvSpPr>
        <p:spPr bwMode="auto">
          <a:xfrm>
            <a:off x="1042988" y="1412875"/>
            <a:ext cx="85725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3400" b="1">
                <a:solidFill>
                  <a:srgbClr val="FF00FF"/>
                </a:solidFill>
              </a:rPr>
              <a:t>like</a:t>
            </a:r>
            <a:endParaRPr kumimoji="1" lang="zh-CN" altLang="en-US" sz="3400" b="1">
              <a:solidFill>
                <a:srgbClr val="FF00FF"/>
              </a:solidFill>
            </a:endParaRPr>
          </a:p>
        </p:txBody>
      </p:sp>
      <p:sp>
        <p:nvSpPr>
          <p:cNvPr id="40966" name="Rectangle 6"/>
          <p:cNvSpPr>
            <a:spLocks noChangeArrowheads="1"/>
          </p:cNvSpPr>
          <p:nvPr/>
        </p:nvSpPr>
        <p:spPr bwMode="auto">
          <a:xfrm>
            <a:off x="1042988" y="2060575"/>
            <a:ext cx="1287462"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3400" b="1">
                <a:solidFill>
                  <a:srgbClr val="FF00FF"/>
                </a:solidFill>
              </a:rPr>
              <a:t>shows</a:t>
            </a:r>
            <a:endParaRPr kumimoji="1" lang="zh-CN" altLang="en-US" sz="3400" b="1">
              <a:solidFill>
                <a:srgbClr val="FF00FF"/>
              </a:solidFill>
            </a:endParaRPr>
          </a:p>
        </p:txBody>
      </p:sp>
      <p:sp>
        <p:nvSpPr>
          <p:cNvPr id="40967" name="Rectangle 7"/>
          <p:cNvSpPr>
            <a:spLocks noChangeArrowheads="1"/>
          </p:cNvSpPr>
          <p:nvPr/>
        </p:nvSpPr>
        <p:spPr bwMode="auto">
          <a:xfrm>
            <a:off x="6156325" y="2684463"/>
            <a:ext cx="100012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400" b="1">
                <a:solidFill>
                  <a:srgbClr val="FF00FF"/>
                </a:solidFill>
              </a:rPr>
              <a:t>plan</a:t>
            </a:r>
            <a:endParaRPr lang="zh-CN" altLang="en-US" sz="3400" b="1">
              <a:solidFill>
                <a:srgbClr val="FF00FF"/>
              </a:solidFill>
            </a:endParaRPr>
          </a:p>
        </p:txBody>
      </p:sp>
      <p:sp>
        <p:nvSpPr>
          <p:cNvPr id="40968" name="Rectangle 8"/>
          <p:cNvSpPr>
            <a:spLocks noChangeArrowheads="1"/>
          </p:cNvSpPr>
          <p:nvPr/>
        </p:nvSpPr>
        <p:spPr bwMode="auto">
          <a:xfrm>
            <a:off x="1028700" y="3898900"/>
            <a:ext cx="109537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400" b="1">
                <a:solidFill>
                  <a:srgbClr val="FF00FF"/>
                </a:solidFill>
              </a:rPr>
              <a:t>want</a:t>
            </a:r>
            <a:endParaRPr lang="zh-CN" altLang="en-US" sz="3400" b="1">
              <a:solidFill>
                <a:srgbClr val="FF00FF"/>
              </a:solidFill>
            </a:endParaRP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0965"/>
                                        </p:tgtEl>
                                        <p:attrNameLst>
                                          <p:attrName>style.visibility</p:attrName>
                                        </p:attrNameLst>
                                      </p:cBhvr>
                                      <p:to>
                                        <p:strVal val="visible"/>
                                      </p:to>
                                    </p:set>
                                    <p:animEffect transition="in" filter="slide(fromBottom)">
                                      <p:cBhvr>
                                        <p:cTn id="7" dur="500"/>
                                        <p:tgtEl>
                                          <p:spTgt spid="4096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0966"/>
                                        </p:tgtEl>
                                        <p:attrNameLst>
                                          <p:attrName>style.visibility</p:attrName>
                                        </p:attrNameLst>
                                      </p:cBhvr>
                                      <p:to>
                                        <p:strVal val="visible"/>
                                      </p:to>
                                    </p:set>
                                    <p:animEffect transition="in" filter="slide(fromBottom)">
                                      <p:cBhvr>
                                        <p:cTn id="12" dur="500"/>
                                        <p:tgtEl>
                                          <p:spTgt spid="4096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40967"/>
                                        </p:tgtEl>
                                        <p:attrNameLst>
                                          <p:attrName>style.visibility</p:attrName>
                                        </p:attrNameLst>
                                      </p:cBhvr>
                                      <p:to>
                                        <p:strVal val="visible"/>
                                      </p:to>
                                    </p:set>
                                    <p:animEffect transition="in" filter="slide(fromBottom)">
                                      <p:cBhvr>
                                        <p:cTn id="17" dur="500"/>
                                        <p:tgtEl>
                                          <p:spTgt spid="4096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40968"/>
                                        </p:tgtEl>
                                        <p:attrNameLst>
                                          <p:attrName>style.visibility</p:attrName>
                                        </p:attrNameLst>
                                      </p:cBhvr>
                                      <p:to>
                                        <p:strVal val="visible"/>
                                      </p:to>
                                    </p:set>
                                    <p:animEffect transition="in" filter="slide(fromBottom)">
                                      <p:cBhvr>
                                        <p:cTn id="22" dur="500"/>
                                        <p:tgtEl>
                                          <p:spTgt spid="409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5" grpId="0"/>
      <p:bldP spid="40966" grpId="0"/>
      <p:bldP spid="40967" grpId="0"/>
      <p:bldP spid="40968" grpId="0"/>
    </p:bld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1308</TotalTime>
  <Words>1085</Words>
  <Application>Microsoft Office PowerPoint</Application>
  <PresentationFormat>全屏显示(4:3)</PresentationFormat>
  <Paragraphs>129</Paragraphs>
  <Slides>21</Slides>
  <Notes>0</Notes>
  <HiddenSlides>1</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21</vt:i4>
      </vt:variant>
    </vt:vector>
  </HeadingPairs>
  <TitlesOfParts>
    <vt:vector size="27" baseType="lpstr">
      <vt:lpstr>Times New Roman</vt:lpstr>
      <vt:lpstr>宋体</vt:lpstr>
      <vt:lpstr>Arial</vt:lpstr>
      <vt:lpstr>Calibri</vt:lpstr>
      <vt:lpstr>Wingdings</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
  <cp:lastModifiedBy>user</cp:lastModifiedBy>
  <cp:revision>197</cp:revision>
  <dcterms:created xsi:type="dcterms:W3CDTF">2013-03-17T02:35:29Z</dcterms:created>
  <dcterms:modified xsi:type="dcterms:W3CDTF">2015-08-12T06:38:55Z</dcterms:modified>
</cp:coreProperties>
</file>